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 /><Relationship Id="rId2" Type="http://schemas.openxmlformats.org/package/2006/relationships/metadata/core-properties" Target="docProps/core.xml" /><Relationship Id="rId1" Type="http://schemas.openxmlformats.org/officeDocument/2006/relationships/officeDocument" Target="ppt/presentation.xml" /><Relationship Id="rId4" Type="http://schemas.openxmlformats.org/officeDocument/2006/relationships/custom-properties" Target="docProps/custom.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49" r:id="rId2"/>
    <p:sldMasterId id="2147483650" r:id="rId3"/>
  </p:sldMasterIdLst>
  <p:notesMasterIdLst>
    <p:notesMasterId r:id="rId36"/>
  </p:notesMasterIdLst>
  <p:sldIdLst>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6" r:id="rId28"/>
    <p:sldId id="287" r:id="rId29"/>
    <p:sldId id="288" r:id="rId30"/>
    <p:sldId id="281" r:id="rId31"/>
    <p:sldId id="282" r:id="rId32"/>
    <p:sldId id="283" r:id="rId33"/>
    <p:sldId id="284" r:id="rId34"/>
    <p:sldId id="285" r:id="rId3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72" autoAdjust="0"/>
    <p:restoredTop sz="94660"/>
  </p:normalViewPr>
  <p:slideViewPr>
    <p:cSldViewPr snapToGrid="0">
      <p:cViewPr>
        <p:scale>
          <a:sx n="66" d="100"/>
          <a:sy n="66" d="100"/>
        </p:scale>
        <p:origin x="900" y="17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 /><Relationship Id="rId13" Type="http://schemas.openxmlformats.org/officeDocument/2006/relationships/slide" Target="slides/slide10.xml" /><Relationship Id="rId18" Type="http://schemas.openxmlformats.org/officeDocument/2006/relationships/slide" Target="slides/slide15.xml" /><Relationship Id="rId26" Type="http://schemas.openxmlformats.org/officeDocument/2006/relationships/slide" Target="slides/slide23.xml" /><Relationship Id="rId39" Type="http://schemas.openxmlformats.org/officeDocument/2006/relationships/theme" Target="theme/theme1.xml" /><Relationship Id="rId3" Type="http://schemas.openxmlformats.org/officeDocument/2006/relationships/slideMaster" Target="slideMasters/slideMaster3.xml" /><Relationship Id="rId21" Type="http://schemas.openxmlformats.org/officeDocument/2006/relationships/slide" Target="slides/slide18.xml" /><Relationship Id="rId34" Type="http://schemas.openxmlformats.org/officeDocument/2006/relationships/slide" Target="slides/slide31.xml" /><Relationship Id="rId7" Type="http://schemas.openxmlformats.org/officeDocument/2006/relationships/slide" Target="slides/slide4.xml" /><Relationship Id="rId12" Type="http://schemas.openxmlformats.org/officeDocument/2006/relationships/slide" Target="slides/slide9.xml" /><Relationship Id="rId17" Type="http://schemas.openxmlformats.org/officeDocument/2006/relationships/slide" Target="slides/slide14.xml" /><Relationship Id="rId25" Type="http://schemas.openxmlformats.org/officeDocument/2006/relationships/slide" Target="slides/slide22.xml" /><Relationship Id="rId33" Type="http://schemas.openxmlformats.org/officeDocument/2006/relationships/slide" Target="slides/slide30.xml" /><Relationship Id="rId38" Type="http://schemas.openxmlformats.org/officeDocument/2006/relationships/viewProps" Target="viewProps.xml" /><Relationship Id="rId2" Type="http://schemas.openxmlformats.org/officeDocument/2006/relationships/slideMaster" Target="slideMasters/slideMaster2.xml" /><Relationship Id="rId16" Type="http://schemas.openxmlformats.org/officeDocument/2006/relationships/slide" Target="slides/slide13.xml" /><Relationship Id="rId20" Type="http://schemas.openxmlformats.org/officeDocument/2006/relationships/slide" Target="slides/slide17.xml" /><Relationship Id="rId29" Type="http://schemas.openxmlformats.org/officeDocument/2006/relationships/slide" Target="slides/slide26.xml" /><Relationship Id="rId1" Type="http://schemas.openxmlformats.org/officeDocument/2006/relationships/slideMaster" Target="slideMasters/slideMaster1.xml" /><Relationship Id="rId6" Type="http://schemas.openxmlformats.org/officeDocument/2006/relationships/slide" Target="slides/slide3.xml" /><Relationship Id="rId11" Type="http://schemas.openxmlformats.org/officeDocument/2006/relationships/slide" Target="slides/slide8.xml" /><Relationship Id="rId24" Type="http://schemas.openxmlformats.org/officeDocument/2006/relationships/slide" Target="slides/slide21.xml" /><Relationship Id="rId32" Type="http://schemas.openxmlformats.org/officeDocument/2006/relationships/slide" Target="slides/slide29.xml" /><Relationship Id="rId37" Type="http://schemas.openxmlformats.org/officeDocument/2006/relationships/presProps" Target="presProps.xml" /><Relationship Id="rId40" Type="http://schemas.openxmlformats.org/officeDocument/2006/relationships/tableStyles" Target="tableStyles.xml" /><Relationship Id="rId5" Type="http://schemas.openxmlformats.org/officeDocument/2006/relationships/slide" Target="slides/slide2.xml" /><Relationship Id="rId15" Type="http://schemas.openxmlformats.org/officeDocument/2006/relationships/slide" Target="slides/slide12.xml" /><Relationship Id="rId23" Type="http://schemas.openxmlformats.org/officeDocument/2006/relationships/slide" Target="slides/slide20.xml" /><Relationship Id="rId28" Type="http://schemas.openxmlformats.org/officeDocument/2006/relationships/slide" Target="slides/slide25.xml" /><Relationship Id="rId36" Type="http://schemas.openxmlformats.org/officeDocument/2006/relationships/notesMaster" Target="notesMasters/notesMaster1.xml" /><Relationship Id="rId10" Type="http://schemas.openxmlformats.org/officeDocument/2006/relationships/slide" Target="slides/slide7.xml" /><Relationship Id="rId19" Type="http://schemas.openxmlformats.org/officeDocument/2006/relationships/slide" Target="slides/slide16.xml" /><Relationship Id="rId31" Type="http://schemas.openxmlformats.org/officeDocument/2006/relationships/slide" Target="slides/slide28.xml" /><Relationship Id="rId4" Type="http://schemas.openxmlformats.org/officeDocument/2006/relationships/slide" Target="slides/slide1.xml" /><Relationship Id="rId9" Type="http://schemas.openxmlformats.org/officeDocument/2006/relationships/slide" Target="slides/slide6.xml" /><Relationship Id="rId14" Type="http://schemas.openxmlformats.org/officeDocument/2006/relationships/slide" Target="slides/slide11.xml" /><Relationship Id="rId22" Type="http://schemas.openxmlformats.org/officeDocument/2006/relationships/slide" Target="slides/slide19.xml" /><Relationship Id="rId27" Type="http://schemas.openxmlformats.org/officeDocument/2006/relationships/slide" Target="slides/slide24.xml" /><Relationship Id="rId30" Type="http://schemas.openxmlformats.org/officeDocument/2006/relationships/slide" Target="slides/slide27.xml" /><Relationship Id="rId35" Type="http://schemas.openxmlformats.org/officeDocument/2006/relationships/slide" Target="slides/slide32.xml" /></Relationships>
</file>

<file path=ppt/diagrams/colors1.xml><?xml version="1.0" encoding="utf-8"?>
<dgm:colorsDef xmlns:dgm="http://schemas.openxmlformats.org/drawingml/2006/diagram" xmlns:a="http://schemas.openxmlformats.org/drawingml/2006/main" uniqueId="urn:microsoft.com/office/officeart/2005/8/colors/colorful1#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FCEFAAC-FAF6-4848-B98C-F9E1C5E434C3}" type="doc">
      <dgm:prSet loTypeId="urn:microsoft.com/office/officeart/2005/8/layout/process4" loCatId="process" qsTypeId="urn:microsoft.com/office/officeart/2005/8/quickstyle/simple1" qsCatId="simple" csTypeId="urn:microsoft.com/office/officeart/2005/8/colors/colorful1#1" csCatId="colorful" phldr="1"/>
      <dgm:spPr/>
      <dgm:t>
        <a:bodyPr/>
        <a:lstStyle/>
        <a:p>
          <a:endParaRPr lang="en-IN"/>
        </a:p>
      </dgm:t>
    </dgm:pt>
    <dgm:pt modelId="{77BAB3D5-0336-4E83-990D-569AED8D7548}">
      <dgm:prSet phldrT="[Text]" custT="1"/>
      <dgm:spPr>
        <a:xfrm rot="10800000">
          <a:off x="0" y="0"/>
          <a:ext cx="8707272" cy="1021080"/>
        </a:xfrm>
        <a:prstGeom prst="upArrowCallout">
          <a:avLst/>
        </a:prstGeom>
        <a:solidFill>
          <a:srgbClr val="009DD9">
            <a:hueOff val="0"/>
            <a:satOff val="0"/>
            <a:lumOff val="0"/>
            <a:alphaOff val="0"/>
          </a:srgbClr>
        </a:solidFill>
        <a:ln w="25400" cap="flat" cmpd="sng" algn="ctr">
          <a:solidFill>
            <a:sysClr val="window" lastClr="FFFFFF">
              <a:hueOff val="0"/>
              <a:satOff val="0"/>
              <a:lumOff val="0"/>
              <a:alphaOff val="0"/>
            </a:sysClr>
          </a:solidFill>
          <a:prstDash val="solid"/>
        </a:ln>
        <a:effectLst/>
      </dgm:spPr>
      <dgm:t>
        <a:bodyPr/>
        <a:lstStyle/>
        <a:p>
          <a:pPr>
            <a:buNone/>
          </a:pPr>
          <a:r>
            <a:rPr lang="en-IN" sz="2400" b="1" dirty="0">
              <a:solidFill>
                <a:sysClr val="window" lastClr="FFFFFF"/>
              </a:solidFill>
              <a:latin typeface="Centaur" pitchFamily="18" charset="0"/>
              <a:ea typeface="+mn-ea"/>
              <a:cs typeface="+mn-cs"/>
            </a:rPr>
            <a:t>Data cleansing</a:t>
          </a:r>
        </a:p>
      </dgm:t>
    </dgm:pt>
    <dgm:pt modelId="{104164F2-F942-4A8E-A552-A864D3ED4DDD}" type="parTrans" cxnId="{F48CEF5D-3A0B-40D4-8865-69D5D44C0533}">
      <dgm:prSet/>
      <dgm:spPr/>
      <dgm:t>
        <a:bodyPr/>
        <a:lstStyle/>
        <a:p>
          <a:endParaRPr lang="en-IN"/>
        </a:p>
      </dgm:t>
    </dgm:pt>
    <dgm:pt modelId="{74975C21-571F-4398-9DE6-4D76EA80E65F}" type="sibTrans" cxnId="{F48CEF5D-3A0B-40D4-8865-69D5D44C0533}">
      <dgm:prSet/>
      <dgm:spPr/>
      <dgm:t>
        <a:bodyPr/>
        <a:lstStyle/>
        <a:p>
          <a:endParaRPr lang="en-IN"/>
        </a:p>
      </dgm:t>
    </dgm:pt>
    <dgm:pt modelId="{18E75154-16F0-48B7-B919-442E8E0B0FFE}">
      <dgm:prSet phldrT="[Text]" custT="1"/>
      <dgm:spPr>
        <a:xfrm>
          <a:off x="0" y="361107"/>
          <a:ext cx="4353635" cy="305303"/>
        </a:xfrm>
        <a:prstGeom prst="rect">
          <a:avLst/>
        </a:prstGeom>
        <a:solidFill>
          <a:srgbClr val="A5C249">
            <a:tint val="40000"/>
            <a:alpha val="90000"/>
            <a:hueOff val="0"/>
            <a:satOff val="0"/>
            <a:lumOff val="0"/>
            <a:alphaOff val="0"/>
          </a:srgbClr>
        </a:solidFill>
        <a:ln w="25400" cap="flat" cmpd="sng" algn="ctr">
          <a:solidFill>
            <a:srgbClr val="A5C249">
              <a:tint val="40000"/>
              <a:alpha val="90000"/>
              <a:hueOff val="0"/>
              <a:satOff val="0"/>
              <a:lumOff val="0"/>
              <a:alphaOff val="0"/>
            </a:srgbClr>
          </a:solidFill>
          <a:prstDash val="solid"/>
        </a:ln>
        <a:effectLst/>
      </dgm:spPr>
      <dgm:t>
        <a:bodyPr/>
        <a:lstStyle/>
        <a:p>
          <a:pPr>
            <a:buNone/>
          </a:pPr>
          <a:r>
            <a:rPr lang="en-IN" sz="2400" dirty="0">
              <a:solidFill>
                <a:sysClr val="windowText" lastClr="000000">
                  <a:hueOff val="0"/>
                  <a:satOff val="0"/>
                  <a:lumOff val="0"/>
                  <a:alphaOff val="0"/>
                </a:sysClr>
              </a:solidFill>
              <a:latin typeface="Centaur" pitchFamily="18" charset="0"/>
              <a:ea typeface="+mn-ea"/>
              <a:cs typeface="+mn-cs"/>
            </a:rPr>
            <a:t>Duplicate values removal</a:t>
          </a:r>
        </a:p>
      </dgm:t>
    </dgm:pt>
    <dgm:pt modelId="{2B3DD77F-E594-470A-AAB7-B1EA0A624F45}" type="parTrans" cxnId="{5C36C31E-3EB6-467F-9D1F-29F550C8A996}">
      <dgm:prSet/>
      <dgm:spPr/>
      <dgm:t>
        <a:bodyPr/>
        <a:lstStyle/>
        <a:p>
          <a:endParaRPr lang="en-IN"/>
        </a:p>
      </dgm:t>
    </dgm:pt>
    <dgm:pt modelId="{028DC7B1-EEC6-45D0-A5EE-BBE3AF710B2C}" type="sibTrans" cxnId="{5C36C31E-3EB6-467F-9D1F-29F550C8A996}">
      <dgm:prSet/>
      <dgm:spPr/>
      <dgm:t>
        <a:bodyPr/>
        <a:lstStyle/>
        <a:p>
          <a:endParaRPr lang="en-IN"/>
        </a:p>
      </dgm:t>
    </dgm:pt>
    <dgm:pt modelId="{95310250-8BA6-43EB-9269-8C38D8873587}">
      <dgm:prSet phldrT="[Text]" custT="1"/>
      <dgm:spPr>
        <a:xfrm>
          <a:off x="4353636" y="361107"/>
          <a:ext cx="4353635" cy="305303"/>
        </a:xfrm>
        <a:prstGeom prst="rect">
          <a:avLst/>
        </a:prstGeom>
        <a:solidFill>
          <a:srgbClr val="009DD9">
            <a:tint val="40000"/>
            <a:alpha val="90000"/>
            <a:hueOff val="0"/>
            <a:satOff val="0"/>
            <a:lumOff val="0"/>
            <a:alphaOff val="0"/>
          </a:srgbClr>
        </a:solidFill>
        <a:ln w="25400" cap="flat" cmpd="sng" algn="ctr">
          <a:solidFill>
            <a:srgbClr val="009DD9">
              <a:tint val="40000"/>
              <a:alpha val="90000"/>
              <a:hueOff val="0"/>
              <a:satOff val="0"/>
              <a:lumOff val="0"/>
              <a:alphaOff val="0"/>
            </a:srgbClr>
          </a:solidFill>
          <a:prstDash val="solid"/>
        </a:ln>
        <a:effectLst/>
      </dgm:spPr>
      <dgm:t>
        <a:bodyPr/>
        <a:lstStyle/>
        <a:p>
          <a:pPr>
            <a:buNone/>
          </a:pPr>
          <a:r>
            <a:rPr lang="en-IN" sz="2400" dirty="0">
              <a:solidFill>
                <a:sysClr val="windowText" lastClr="000000">
                  <a:hueOff val="0"/>
                  <a:satOff val="0"/>
                  <a:lumOff val="0"/>
                  <a:alphaOff val="0"/>
                </a:sysClr>
              </a:solidFill>
              <a:latin typeface="Centaur" pitchFamily="18" charset="0"/>
              <a:ea typeface="+mn-ea"/>
              <a:cs typeface="+mn-cs"/>
            </a:rPr>
            <a:t>Missing values treatment</a:t>
          </a:r>
        </a:p>
      </dgm:t>
    </dgm:pt>
    <dgm:pt modelId="{BDB441C6-27FB-487F-98F6-07D8D3AC39CF}" type="parTrans" cxnId="{C72294D1-5D2A-4F73-AF6D-9429F9A4C380}">
      <dgm:prSet/>
      <dgm:spPr/>
      <dgm:t>
        <a:bodyPr/>
        <a:lstStyle/>
        <a:p>
          <a:endParaRPr lang="en-IN"/>
        </a:p>
      </dgm:t>
    </dgm:pt>
    <dgm:pt modelId="{36A0FFB0-E6A3-4CA2-85CC-EA17BEDEB52A}" type="sibTrans" cxnId="{C72294D1-5D2A-4F73-AF6D-9429F9A4C380}">
      <dgm:prSet/>
      <dgm:spPr/>
      <dgm:t>
        <a:bodyPr/>
        <a:lstStyle/>
        <a:p>
          <a:endParaRPr lang="en-IN"/>
        </a:p>
      </dgm:t>
    </dgm:pt>
    <dgm:pt modelId="{C578E365-6803-46DC-B8DB-2589025AE153}">
      <dgm:prSet phldrT="[Text]" custT="1"/>
      <dgm:spPr>
        <a:xfrm rot="10800000">
          <a:off x="0" y="1022846"/>
          <a:ext cx="8707272" cy="1021080"/>
        </a:xfrm>
        <a:prstGeom prst="upArrowCallout">
          <a:avLst/>
        </a:prstGeom>
        <a:solidFill>
          <a:srgbClr val="A5C249">
            <a:hueOff val="0"/>
            <a:satOff val="0"/>
            <a:lumOff val="0"/>
            <a:alphaOff val="0"/>
          </a:srgbClr>
        </a:solidFill>
        <a:ln w="25400" cap="flat" cmpd="sng" algn="ctr">
          <a:solidFill>
            <a:sysClr val="window" lastClr="FFFFFF">
              <a:hueOff val="0"/>
              <a:satOff val="0"/>
              <a:lumOff val="0"/>
              <a:alphaOff val="0"/>
            </a:sysClr>
          </a:solidFill>
          <a:prstDash val="solid"/>
        </a:ln>
        <a:effectLst/>
      </dgm:spPr>
      <dgm:t>
        <a:bodyPr/>
        <a:lstStyle/>
        <a:p>
          <a:pPr>
            <a:buNone/>
          </a:pPr>
          <a:r>
            <a:rPr lang="en-IN" sz="2400" b="1" dirty="0">
              <a:solidFill>
                <a:sysClr val="window" lastClr="FFFFFF"/>
              </a:solidFill>
              <a:latin typeface="Centaur" pitchFamily="18" charset="0"/>
              <a:ea typeface="+mn-ea"/>
              <a:cs typeface="+mn-cs"/>
            </a:rPr>
            <a:t>EDA</a:t>
          </a:r>
        </a:p>
      </dgm:t>
    </dgm:pt>
    <dgm:pt modelId="{44F7F250-4FF8-4E96-93DD-DBC56EE00919}" type="parTrans" cxnId="{431E20C3-2F9B-44FE-A716-5D28812FD7E8}">
      <dgm:prSet/>
      <dgm:spPr/>
      <dgm:t>
        <a:bodyPr/>
        <a:lstStyle/>
        <a:p>
          <a:endParaRPr lang="en-IN"/>
        </a:p>
      </dgm:t>
    </dgm:pt>
    <dgm:pt modelId="{917893E8-759F-4B69-8B0C-9ABB8D3BC306}" type="sibTrans" cxnId="{431E20C3-2F9B-44FE-A716-5D28812FD7E8}">
      <dgm:prSet/>
      <dgm:spPr/>
      <dgm:t>
        <a:bodyPr/>
        <a:lstStyle/>
        <a:p>
          <a:endParaRPr lang="en-IN"/>
        </a:p>
      </dgm:t>
    </dgm:pt>
    <dgm:pt modelId="{42A88A4A-D042-4F3D-80CC-BBAAD3B4C49F}">
      <dgm:prSet phldrT="[Text]" custT="1"/>
      <dgm:spPr>
        <a:xfrm>
          <a:off x="4251" y="1372229"/>
          <a:ext cx="2899589" cy="305303"/>
        </a:xfrm>
        <a:prstGeom prst="rect">
          <a:avLst/>
        </a:prstGeom>
        <a:solidFill>
          <a:srgbClr val="0BD0D9">
            <a:tint val="40000"/>
            <a:alpha val="90000"/>
            <a:hueOff val="0"/>
            <a:satOff val="0"/>
            <a:lumOff val="0"/>
            <a:alphaOff val="0"/>
          </a:srgbClr>
        </a:solidFill>
        <a:ln w="25400" cap="flat" cmpd="sng" algn="ctr">
          <a:solidFill>
            <a:srgbClr val="0BD0D9">
              <a:tint val="40000"/>
              <a:alpha val="90000"/>
              <a:hueOff val="0"/>
              <a:satOff val="0"/>
              <a:lumOff val="0"/>
              <a:alphaOff val="0"/>
            </a:srgbClr>
          </a:solidFill>
          <a:prstDash val="solid"/>
        </a:ln>
        <a:effectLst/>
      </dgm:spPr>
      <dgm:t>
        <a:bodyPr/>
        <a:lstStyle/>
        <a:p>
          <a:pPr>
            <a:buNone/>
          </a:pPr>
          <a:r>
            <a:rPr lang="en-IN" sz="2400" b="1" dirty="0">
              <a:solidFill>
                <a:sysClr val="windowText" lastClr="000000">
                  <a:hueOff val="0"/>
                  <a:satOff val="0"/>
                  <a:lumOff val="0"/>
                  <a:alphaOff val="0"/>
                </a:sysClr>
              </a:solidFill>
              <a:latin typeface="Centaur" pitchFamily="18" charset="0"/>
              <a:ea typeface="+mn-ea"/>
              <a:cs typeface="+mn-cs"/>
            </a:rPr>
            <a:t>Univariate Analysis</a:t>
          </a:r>
        </a:p>
      </dgm:t>
    </dgm:pt>
    <dgm:pt modelId="{3E731737-B020-482E-9655-149DBCBA457A}" type="parTrans" cxnId="{046FEAAC-CB84-4C81-BAE8-641470E586B7}">
      <dgm:prSet/>
      <dgm:spPr/>
      <dgm:t>
        <a:bodyPr/>
        <a:lstStyle/>
        <a:p>
          <a:endParaRPr lang="en-IN"/>
        </a:p>
      </dgm:t>
    </dgm:pt>
    <dgm:pt modelId="{0324AAAB-0FD7-456F-BFF3-AB5DE388F591}" type="sibTrans" cxnId="{046FEAAC-CB84-4C81-BAE8-641470E586B7}">
      <dgm:prSet/>
      <dgm:spPr/>
      <dgm:t>
        <a:bodyPr/>
        <a:lstStyle/>
        <a:p>
          <a:endParaRPr lang="en-IN"/>
        </a:p>
      </dgm:t>
    </dgm:pt>
    <dgm:pt modelId="{B1A882BA-D929-4766-A7CB-35BCF8EC58D8}">
      <dgm:prSet phldrT="[Text]" custT="1"/>
      <dgm:spPr>
        <a:xfrm rot="10800000">
          <a:off x="0" y="2024951"/>
          <a:ext cx="8707272" cy="1021080"/>
        </a:xfrm>
        <a:prstGeom prst="upArrowCallout">
          <a:avLst/>
        </a:prstGeom>
        <a:solidFill>
          <a:srgbClr val="7CCA62">
            <a:hueOff val="0"/>
            <a:satOff val="0"/>
            <a:lumOff val="0"/>
            <a:alphaOff val="0"/>
          </a:srgbClr>
        </a:solidFill>
        <a:ln w="25400" cap="flat" cmpd="sng" algn="ctr">
          <a:solidFill>
            <a:sysClr val="window" lastClr="FFFFFF">
              <a:hueOff val="0"/>
              <a:satOff val="0"/>
              <a:lumOff val="0"/>
              <a:alphaOff val="0"/>
            </a:sysClr>
          </a:solidFill>
          <a:prstDash val="solid"/>
        </a:ln>
        <a:effectLst/>
      </dgm:spPr>
      <dgm:t>
        <a:bodyPr/>
        <a:lstStyle/>
        <a:p>
          <a:pPr>
            <a:buNone/>
          </a:pPr>
          <a:r>
            <a:rPr lang="en-IN" sz="2400" b="1" dirty="0">
              <a:solidFill>
                <a:sysClr val="window" lastClr="FFFFFF"/>
              </a:solidFill>
              <a:latin typeface="Centaur" pitchFamily="18" charset="0"/>
              <a:ea typeface="+mn-ea"/>
              <a:cs typeface="+mn-cs"/>
            </a:rPr>
            <a:t>Data pre processing</a:t>
          </a:r>
        </a:p>
      </dgm:t>
    </dgm:pt>
    <dgm:pt modelId="{C2C155BA-3904-4324-B703-2E87B6F59C09}" type="parTrans" cxnId="{71BAAB8D-9F40-4643-B8D2-1D3224689E09}">
      <dgm:prSet/>
      <dgm:spPr/>
      <dgm:t>
        <a:bodyPr/>
        <a:lstStyle/>
        <a:p>
          <a:endParaRPr lang="en-IN"/>
        </a:p>
      </dgm:t>
    </dgm:pt>
    <dgm:pt modelId="{60754B45-CBAF-442C-B970-DC4D4FBB1148}" type="sibTrans" cxnId="{71BAAB8D-9F40-4643-B8D2-1D3224689E09}">
      <dgm:prSet/>
      <dgm:spPr/>
      <dgm:t>
        <a:bodyPr/>
        <a:lstStyle/>
        <a:p>
          <a:endParaRPr lang="en-IN"/>
        </a:p>
      </dgm:t>
    </dgm:pt>
    <dgm:pt modelId="{CB97A634-F60E-437B-A725-30B783D9A506}">
      <dgm:prSet phldrT="[Text]" custT="1"/>
      <dgm:spPr>
        <a:xfrm>
          <a:off x="0" y="2383351"/>
          <a:ext cx="4353635" cy="305303"/>
        </a:xfrm>
        <a:prstGeom prst="rect">
          <a:avLst/>
        </a:prstGeom>
        <a:solidFill>
          <a:srgbClr val="A5C249">
            <a:tint val="40000"/>
            <a:alpha val="90000"/>
            <a:hueOff val="0"/>
            <a:satOff val="0"/>
            <a:lumOff val="0"/>
            <a:alphaOff val="0"/>
          </a:srgbClr>
        </a:solidFill>
        <a:ln w="25400" cap="flat" cmpd="sng" algn="ctr">
          <a:solidFill>
            <a:srgbClr val="A5C249">
              <a:tint val="40000"/>
              <a:alpha val="90000"/>
              <a:hueOff val="0"/>
              <a:satOff val="0"/>
              <a:lumOff val="0"/>
              <a:alphaOff val="0"/>
            </a:srgbClr>
          </a:solidFill>
          <a:prstDash val="solid"/>
        </a:ln>
        <a:effectLst/>
      </dgm:spPr>
      <dgm:t>
        <a:bodyPr/>
        <a:lstStyle/>
        <a:p>
          <a:pPr>
            <a:buNone/>
          </a:pPr>
          <a:r>
            <a:rPr lang="en-IN" sz="2400" b="1" dirty="0">
              <a:solidFill>
                <a:sysClr val="windowText" lastClr="000000">
                  <a:hueOff val="0"/>
                  <a:satOff val="0"/>
                  <a:lumOff val="0"/>
                  <a:alphaOff val="0"/>
                </a:sysClr>
              </a:solidFill>
              <a:latin typeface="Centaur" pitchFamily="18" charset="0"/>
              <a:ea typeface="+mn-ea"/>
              <a:cs typeface="+mn-cs"/>
            </a:rPr>
            <a:t>Data type conversion</a:t>
          </a:r>
        </a:p>
      </dgm:t>
    </dgm:pt>
    <dgm:pt modelId="{348E22CB-BD6D-4AEB-8BC8-FEB6D555B167}" type="parTrans" cxnId="{47C0EA7F-4357-4EA7-8232-3EA69F477532}">
      <dgm:prSet/>
      <dgm:spPr/>
      <dgm:t>
        <a:bodyPr/>
        <a:lstStyle/>
        <a:p>
          <a:endParaRPr lang="en-IN"/>
        </a:p>
      </dgm:t>
    </dgm:pt>
    <dgm:pt modelId="{A7A12D97-FDE3-4F12-8200-B7ADC28F297D}" type="sibTrans" cxnId="{47C0EA7F-4357-4EA7-8232-3EA69F477532}">
      <dgm:prSet/>
      <dgm:spPr/>
      <dgm:t>
        <a:bodyPr/>
        <a:lstStyle/>
        <a:p>
          <a:endParaRPr lang="en-IN"/>
        </a:p>
      </dgm:t>
    </dgm:pt>
    <dgm:pt modelId="{4414D6A4-7FED-4EC5-A38B-89CA5FF283F5}">
      <dgm:prSet phldrT="[Text]" custT="1"/>
      <dgm:spPr>
        <a:xfrm>
          <a:off x="4353636" y="2383351"/>
          <a:ext cx="4353635" cy="305303"/>
        </a:xfrm>
        <a:prstGeom prst="rect">
          <a:avLst/>
        </a:prstGeom>
        <a:solidFill>
          <a:srgbClr val="009DD9">
            <a:tint val="40000"/>
            <a:alpha val="90000"/>
            <a:hueOff val="0"/>
            <a:satOff val="0"/>
            <a:lumOff val="0"/>
            <a:alphaOff val="0"/>
          </a:srgbClr>
        </a:solidFill>
        <a:ln w="25400" cap="flat" cmpd="sng" algn="ctr">
          <a:solidFill>
            <a:srgbClr val="009DD9">
              <a:tint val="40000"/>
              <a:alpha val="90000"/>
              <a:hueOff val="0"/>
              <a:satOff val="0"/>
              <a:lumOff val="0"/>
              <a:alphaOff val="0"/>
            </a:srgbClr>
          </a:solidFill>
          <a:prstDash val="solid"/>
        </a:ln>
        <a:effectLst/>
      </dgm:spPr>
      <dgm:t>
        <a:bodyPr/>
        <a:lstStyle/>
        <a:p>
          <a:pPr>
            <a:buNone/>
          </a:pPr>
          <a:r>
            <a:rPr lang="en-IN" sz="2400" b="1" dirty="0">
              <a:solidFill>
                <a:sysClr val="windowText" lastClr="000000">
                  <a:hueOff val="0"/>
                  <a:satOff val="0"/>
                  <a:lumOff val="0"/>
                  <a:alphaOff val="0"/>
                </a:sysClr>
              </a:solidFill>
              <a:latin typeface="Centaur" pitchFamily="18" charset="0"/>
              <a:ea typeface="+mn-ea"/>
              <a:cs typeface="+mn-cs"/>
            </a:rPr>
            <a:t>Normalization</a:t>
          </a:r>
          <a:r>
            <a:rPr lang="en-IN" sz="1900" b="1" dirty="0">
              <a:solidFill>
                <a:sysClr val="windowText" lastClr="000000">
                  <a:hueOff val="0"/>
                  <a:satOff val="0"/>
                  <a:lumOff val="0"/>
                  <a:alphaOff val="0"/>
                </a:sysClr>
              </a:solidFill>
              <a:latin typeface="Constantia"/>
              <a:ea typeface="+mn-ea"/>
              <a:cs typeface="+mn-cs"/>
            </a:rPr>
            <a:t>/</a:t>
          </a:r>
          <a:r>
            <a:rPr lang="en-IN" sz="2400" b="1" dirty="0">
              <a:solidFill>
                <a:sysClr val="windowText" lastClr="000000">
                  <a:hueOff val="0"/>
                  <a:satOff val="0"/>
                  <a:lumOff val="0"/>
                  <a:alphaOff val="0"/>
                </a:sysClr>
              </a:solidFill>
              <a:latin typeface="Centaur" pitchFamily="18" charset="0"/>
              <a:ea typeface="+mn-ea"/>
              <a:cs typeface="+mn-cs"/>
            </a:rPr>
            <a:t>Standardization</a:t>
          </a:r>
        </a:p>
      </dgm:t>
    </dgm:pt>
    <dgm:pt modelId="{4E47718C-660E-417F-AAA4-767172F8FB8B}" type="parTrans" cxnId="{6D56D4FB-4205-4325-9CAF-4AE403333AC3}">
      <dgm:prSet/>
      <dgm:spPr/>
      <dgm:t>
        <a:bodyPr/>
        <a:lstStyle/>
        <a:p>
          <a:endParaRPr lang="en-IN"/>
        </a:p>
      </dgm:t>
    </dgm:pt>
    <dgm:pt modelId="{41C7AF6D-1A5C-472B-8B58-3E282CA85C18}" type="sibTrans" cxnId="{6D56D4FB-4205-4325-9CAF-4AE403333AC3}">
      <dgm:prSet/>
      <dgm:spPr/>
      <dgm:t>
        <a:bodyPr/>
        <a:lstStyle/>
        <a:p>
          <a:endParaRPr lang="en-IN"/>
        </a:p>
      </dgm:t>
    </dgm:pt>
    <dgm:pt modelId="{14251759-1C8B-4872-B66E-B6605D96BC8E}">
      <dgm:prSet phldrT="[Text]" custT="1"/>
      <dgm:spPr>
        <a:xfrm>
          <a:off x="5803430" y="1372229"/>
          <a:ext cx="2899589" cy="305303"/>
        </a:xfrm>
        <a:prstGeom prst="rect">
          <a:avLst/>
        </a:prstGeom>
        <a:solidFill>
          <a:srgbClr val="7CCA62">
            <a:tint val="40000"/>
            <a:alpha val="90000"/>
            <a:hueOff val="0"/>
            <a:satOff val="0"/>
            <a:lumOff val="0"/>
            <a:alphaOff val="0"/>
          </a:srgbClr>
        </a:solidFill>
        <a:ln w="25400" cap="flat" cmpd="sng" algn="ctr">
          <a:solidFill>
            <a:srgbClr val="7CCA62">
              <a:tint val="40000"/>
              <a:alpha val="90000"/>
              <a:hueOff val="0"/>
              <a:satOff val="0"/>
              <a:lumOff val="0"/>
              <a:alphaOff val="0"/>
            </a:srgbClr>
          </a:solidFill>
          <a:prstDash val="solid"/>
        </a:ln>
        <a:effectLst/>
      </dgm:spPr>
      <dgm:t>
        <a:bodyPr/>
        <a:lstStyle/>
        <a:p>
          <a:pPr>
            <a:buNone/>
          </a:pPr>
          <a:r>
            <a:rPr lang="en-IN" sz="2400" dirty="0">
              <a:solidFill>
                <a:sysClr val="windowText" lastClr="000000">
                  <a:hueOff val="0"/>
                  <a:satOff val="0"/>
                  <a:lumOff val="0"/>
                  <a:alphaOff val="0"/>
                </a:sysClr>
              </a:solidFill>
              <a:latin typeface="Centaur" pitchFamily="18" charset="0"/>
              <a:ea typeface="+mn-ea"/>
              <a:cs typeface="+mn-cs"/>
            </a:rPr>
            <a:t>Bivariate Analysis</a:t>
          </a:r>
        </a:p>
      </dgm:t>
    </dgm:pt>
    <dgm:pt modelId="{15C03F2A-02B1-4FFC-B7D7-20B90EB74407}" type="parTrans" cxnId="{34DA3EFD-7689-4999-97E0-F0E55AE8C589}">
      <dgm:prSet/>
      <dgm:spPr/>
      <dgm:t>
        <a:bodyPr/>
        <a:lstStyle/>
        <a:p>
          <a:endParaRPr lang="en-IN"/>
        </a:p>
      </dgm:t>
    </dgm:pt>
    <dgm:pt modelId="{B33D4A83-AB67-4358-B7B0-D3183A1DDEF8}" type="sibTrans" cxnId="{34DA3EFD-7689-4999-97E0-F0E55AE8C589}">
      <dgm:prSet/>
      <dgm:spPr/>
      <dgm:t>
        <a:bodyPr/>
        <a:lstStyle/>
        <a:p>
          <a:endParaRPr lang="en-IN"/>
        </a:p>
      </dgm:t>
    </dgm:pt>
    <dgm:pt modelId="{9E33C2AD-14C4-489D-A660-0A2D4BF108DC}">
      <dgm:prSet phldrT="[Text]" custT="1"/>
      <dgm:spPr>
        <a:xfrm rot="10800000">
          <a:off x="0" y="3036073"/>
          <a:ext cx="8707272" cy="1021080"/>
        </a:xfrm>
        <a:solidFill>
          <a:srgbClr val="10CF9B">
            <a:hueOff val="0"/>
            <a:satOff val="0"/>
            <a:lumOff val="0"/>
            <a:alphaOff val="0"/>
          </a:srgbClr>
        </a:solidFill>
        <a:ln w="25400" cap="flat" cmpd="sng" algn="ctr">
          <a:solidFill>
            <a:sysClr val="window" lastClr="FFFFFF">
              <a:hueOff val="0"/>
              <a:satOff val="0"/>
              <a:lumOff val="0"/>
              <a:alphaOff val="0"/>
            </a:sysClr>
          </a:solidFill>
          <a:prstDash val="solid"/>
        </a:ln>
        <a:effectLst/>
      </dgm:spPr>
      <dgm:t>
        <a:bodyPr/>
        <a:lstStyle/>
        <a:p>
          <a:pPr>
            <a:buNone/>
          </a:pPr>
          <a:r>
            <a:rPr lang="en-IN" sz="2400" b="1" dirty="0">
              <a:solidFill>
                <a:sysClr val="window" lastClr="FFFFFF"/>
              </a:solidFill>
              <a:latin typeface="Centaur" pitchFamily="18" charset="0"/>
              <a:ea typeface="+mn-ea"/>
              <a:cs typeface="+mn-cs"/>
            </a:rPr>
            <a:t>Model building</a:t>
          </a:r>
        </a:p>
      </dgm:t>
    </dgm:pt>
    <dgm:pt modelId="{7DFB62B2-5E15-44CC-A8C7-EFBC85383CFC}" type="parTrans" cxnId="{A6C4142B-FCDD-4482-A42D-544C92E7AD33}">
      <dgm:prSet/>
      <dgm:spPr/>
      <dgm:t>
        <a:bodyPr/>
        <a:lstStyle/>
        <a:p>
          <a:endParaRPr lang="en-IN"/>
        </a:p>
      </dgm:t>
    </dgm:pt>
    <dgm:pt modelId="{BA37B584-4278-4415-92C4-717F7320F443}" type="sibTrans" cxnId="{A6C4142B-FCDD-4482-A42D-544C92E7AD33}">
      <dgm:prSet/>
      <dgm:spPr/>
      <dgm:t>
        <a:bodyPr/>
        <a:lstStyle/>
        <a:p>
          <a:endParaRPr lang="en-IN"/>
        </a:p>
      </dgm:t>
    </dgm:pt>
    <dgm:pt modelId="{85287F54-9B40-41C8-B334-190F95A59911}">
      <dgm:prSet phldrT="[Text]" custT="1"/>
      <dgm:spPr>
        <a:xfrm>
          <a:off x="4353636" y="3394472"/>
          <a:ext cx="4353635" cy="305303"/>
        </a:xfrm>
        <a:solidFill>
          <a:srgbClr val="7CCA62">
            <a:tint val="40000"/>
            <a:alpha val="90000"/>
            <a:hueOff val="0"/>
            <a:satOff val="0"/>
            <a:lumOff val="0"/>
            <a:alphaOff val="0"/>
          </a:srgbClr>
        </a:solidFill>
        <a:ln w="25400" cap="flat" cmpd="sng" algn="ctr">
          <a:solidFill>
            <a:srgbClr val="7CCA62">
              <a:tint val="40000"/>
              <a:alpha val="90000"/>
              <a:hueOff val="0"/>
              <a:satOff val="0"/>
              <a:lumOff val="0"/>
              <a:alphaOff val="0"/>
            </a:srgbClr>
          </a:solidFill>
          <a:prstDash val="solid"/>
        </a:ln>
        <a:effectLst/>
      </dgm:spPr>
      <dgm:t>
        <a:bodyPr/>
        <a:lstStyle/>
        <a:p>
          <a:pPr>
            <a:buNone/>
          </a:pPr>
          <a:r>
            <a:rPr lang="en-IN" sz="2400" b="1" i="0" dirty="0"/>
            <a:t>Decision Tree Classifier</a:t>
          </a:r>
          <a:endParaRPr lang="en-IN" sz="2400" b="1" dirty="0">
            <a:solidFill>
              <a:sysClr val="windowText" lastClr="000000">
                <a:hueOff val="0"/>
                <a:satOff val="0"/>
                <a:lumOff val="0"/>
                <a:alphaOff val="0"/>
              </a:sysClr>
            </a:solidFill>
            <a:latin typeface="Centaur" pitchFamily="18" charset="0"/>
            <a:ea typeface="+mn-ea"/>
            <a:cs typeface="+mn-cs"/>
          </a:endParaRPr>
        </a:p>
      </dgm:t>
    </dgm:pt>
    <dgm:pt modelId="{AFCFD2F5-90C5-46D5-AFD9-998C417A4BEA}" type="parTrans" cxnId="{0B1D0891-767B-483D-8118-97037BC239BE}">
      <dgm:prSet/>
      <dgm:spPr/>
      <dgm:t>
        <a:bodyPr/>
        <a:lstStyle/>
        <a:p>
          <a:endParaRPr lang="en-IN"/>
        </a:p>
      </dgm:t>
    </dgm:pt>
    <dgm:pt modelId="{97525737-FC69-429A-BAA7-E1FA987B9C11}" type="sibTrans" cxnId="{0B1D0891-767B-483D-8118-97037BC239BE}">
      <dgm:prSet/>
      <dgm:spPr/>
      <dgm:t>
        <a:bodyPr/>
        <a:lstStyle/>
        <a:p>
          <a:endParaRPr lang="en-IN"/>
        </a:p>
      </dgm:t>
    </dgm:pt>
    <dgm:pt modelId="{2DECB8D5-3789-4C6A-BE91-5304207F4C87}">
      <dgm:prSet phldrT="[Text]" custT="1"/>
      <dgm:spPr>
        <a:xfrm>
          <a:off x="4353636" y="3394472"/>
          <a:ext cx="4353635" cy="305303"/>
        </a:xfrm>
        <a:solidFill>
          <a:srgbClr val="7CCA62">
            <a:tint val="40000"/>
            <a:alpha val="90000"/>
            <a:hueOff val="0"/>
            <a:satOff val="0"/>
            <a:lumOff val="0"/>
            <a:alphaOff val="0"/>
          </a:srgbClr>
        </a:solidFill>
        <a:ln w="25400" cap="flat" cmpd="sng" algn="ctr">
          <a:solidFill>
            <a:srgbClr val="7CCA62">
              <a:tint val="40000"/>
              <a:alpha val="90000"/>
              <a:hueOff val="0"/>
              <a:satOff val="0"/>
              <a:lumOff val="0"/>
              <a:alphaOff val="0"/>
            </a:srgbClr>
          </a:solidFill>
          <a:prstDash val="solid"/>
        </a:ln>
        <a:effectLst/>
      </dgm:spPr>
      <dgm:t>
        <a:bodyPr/>
        <a:lstStyle/>
        <a:p>
          <a:pPr>
            <a:buNone/>
          </a:pPr>
          <a:r>
            <a:rPr lang="en-IN" sz="2400" b="1" dirty="0">
              <a:solidFill>
                <a:sysClr val="windowText" lastClr="000000">
                  <a:hueOff val="0"/>
                  <a:satOff val="0"/>
                  <a:lumOff val="0"/>
                  <a:alphaOff val="0"/>
                </a:sysClr>
              </a:solidFill>
              <a:latin typeface="Centaur" pitchFamily="18" charset="0"/>
              <a:ea typeface="+mn-ea"/>
              <a:cs typeface="+mn-cs"/>
            </a:rPr>
            <a:t>Random Forest classifier</a:t>
          </a:r>
        </a:p>
      </dgm:t>
    </dgm:pt>
    <dgm:pt modelId="{B0FCF2A7-EC46-4A0F-8289-9F6014445B29}" type="parTrans" cxnId="{A6E7420F-75DA-4C44-B9A5-6A7A6BF892A4}">
      <dgm:prSet/>
      <dgm:spPr/>
      <dgm:t>
        <a:bodyPr/>
        <a:lstStyle/>
        <a:p>
          <a:endParaRPr lang="en-IN"/>
        </a:p>
      </dgm:t>
    </dgm:pt>
    <dgm:pt modelId="{81574BC3-D031-4758-A541-D9FF7C106314}" type="sibTrans" cxnId="{A6E7420F-75DA-4C44-B9A5-6A7A6BF892A4}">
      <dgm:prSet/>
      <dgm:spPr/>
      <dgm:t>
        <a:bodyPr/>
        <a:lstStyle/>
        <a:p>
          <a:endParaRPr lang="en-IN"/>
        </a:p>
      </dgm:t>
    </dgm:pt>
    <dgm:pt modelId="{0AFFD315-6D53-4FEB-B830-C120883F21B8}">
      <dgm:prSet phldrT="[Text]" custT="1"/>
      <dgm:spPr>
        <a:xfrm>
          <a:off x="5803430" y="1372229"/>
          <a:ext cx="2899589" cy="305303"/>
        </a:xfrm>
        <a:solidFill>
          <a:srgbClr val="7CCA62">
            <a:tint val="40000"/>
            <a:alpha val="90000"/>
            <a:hueOff val="0"/>
            <a:satOff val="0"/>
            <a:lumOff val="0"/>
            <a:alphaOff val="0"/>
          </a:srgbClr>
        </a:solidFill>
        <a:ln w="25400" cap="flat" cmpd="sng" algn="ctr">
          <a:solidFill>
            <a:srgbClr val="7CCA62">
              <a:tint val="40000"/>
              <a:alpha val="90000"/>
              <a:hueOff val="0"/>
              <a:satOff val="0"/>
              <a:lumOff val="0"/>
              <a:alphaOff val="0"/>
            </a:srgbClr>
          </a:solidFill>
          <a:prstDash val="solid"/>
        </a:ln>
        <a:effectLst/>
      </dgm:spPr>
      <dgm:t>
        <a:bodyPr/>
        <a:lstStyle/>
        <a:p>
          <a:pPr>
            <a:buNone/>
          </a:pPr>
          <a:r>
            <a:rPr lang="en-IN" sz="2400">
              <a:solidFill>
                <a:sysClr val="windowText" lastClr="000000">
                  <a:hueOff val="0"/>
                  <a:satOff val="0"/>
                  <a:lumOff val="0"/>
                  <a:alphaOff val="0"/>
                </a:sysClr>
              </a:solidFill>
              <a:latin typeface="Centaur" pitchFamily="18" charset="0"/>
              <a:ea typeface="+mn-ea"/>
              <a:cs typeface="+mn-cs"/>
            </a:rPr>
            <a:t>Data</a:t>
          </a:r>
          <a:r>
            <a:rPr lang="en-IN" sz="2400" dirty="0">
              <a:solidFill>
                <a:sysClr val="windowText" lastClr="000000">
                  <a:hueOff val="0"/>
                  <a:satOff val="0"/>
                  <a:lumOff val="0"/>
                  <a:alphaOff val="0"/>
                </a:sysClr>
              </a:solidFill>
              <a:latin typeface="Centaur" pitchFamily="18" charset="0"/>
              <a:ea typeface="+mn-ea"/>
              <a:cs typeface="+mn-cs"/>
            </a:rPr>
            <a:t>visualisation</a:t>
          </a:r>
        </a:p>
      </dgm:t>
    </dgm:pt>
    <dgm:pt modelId="{F7CFC13A-C6DF-46B1-8020-09CD6ECBEF95}" type="parTrans" cxnId="{7A16ACEC-710A-46F6-B711-B19F8C0B299D}">
      <dgm:prSet/>
      <dgm:spPr/>
      <dgm:t>
        <a:bodyPr/>
        <a:lstStyle/>
        <a:p>
          <a:endParaRPr lang="en-IN"/>
        </a:p>
      </dgm:t>
    </dgm:pt>
    <dgm:pt modelId="{0B1C458A-F5EB-4688-A80C-4D0F78787A48}" type="sibTrans" cxnId="{7A16ACEC-710A-46F6-B711-B19F8C0B299D}">
      <dgm:prSet/>
      <dgm:spPr/>
      <dgm:t>
        <a:bodyPr/>
        <a:lstStyle/>
        <a:p>
          <a:endParaRPr lang="en-IN"/>
        </a:p>
      </dgm:t>
    </dgm:pt>
    <dgm:pt modelId="{CE5D6563-D10F-4884-897C-0BA0B6F68AA6}" type="pres">
      <dgm:prSet presAssocID="{AFCEFAAC-FAF6-4848-B98C-F9E1C5E434C3}" presName="Name0" presStyleCnt="0">
        <dgm:presLayoutVars>
          <dgm:dir/>
          <dgm:animLvl val="lvl"/>
          <dgm:resizeHandles val="exact"/>
        </dgm:presLayoutVars>
      </dgm:prSet>
      <dgm:spPr/>
    </dgm:pt>
    <dgm:pt modelId="{915C6D32-AD11-4176-872E-02AAAF9F40C8}" type="pres">
      <dgm:prSet presAssocID="{9E33C2AD-14C4-489D-A660-0A2D4BF108DC}" presName="boxAndChildren" presStyleCnt="0"/>
      <dgm:spPr/>
    </dgm:pt>
    <dgm:pt modelId="{503C9785-558C-4801-825D-BC03DC18FC0A}" type="pres">
      <dgm:prSet presAssocID="{9E33C2AD-14C4-489D-A660-0A2D4BF108DC}" presName="parentTextBox" presStyleLbl="node1" presStyleIdx="0" presStyleCnt="4"/>
      <dgm:spPr>
        <a:prstGeom prst="upArrowCallout">
          <a:avLst/>
        </a:prstGeom>
      </dgm:spPr>
    </dgm:pt>
    <dgm:pt modelId="{81000092-AD51-456F-BF02-A3645D034BF6}" type="pres">
      <dgm:prSet presAssocID="{9E33C2AD-14C4-489D-A660-0A2D4BF108DC}" presName="entireBox" presStyleLbl="node1" presStyleIdx="0" presStyleCnt="4"/>
      <dgm:spPr/>
    </dgm:pt>
    <dgm:pt modelId="{B49B1C28-2F15-4928-9214-90EC688649C2}" type="pres">
      <dgm:prSet presAssocID="{9E33C2AD-14C4-489D-A660-0A2D4BF108DC}" presName="descendantBox" presStyleCnt="0"/>
      <dgm:spPr/>
    </dgm:pt>
    <dgm:pt modelId="{7D9E9A21-5388-4C69-A4E9-C3E24AC53549}" type="pres">
      <dgm:prSet presAssocID="{85287F54-9B40-41C8-B334-190F95A59911}" presName="childTextBox" presStyleLbl="fgAccFollowNode1" presStyleIdx="0" presStyleCnt="9">
        <dgm:presLayoutVars>
          <dgm:bulletEnabled val="1"/>
        </dgm:presLayoutVars>
      </dgm:prSet>
      <dgm:spPr>
        <a:prstGeom prst="rect">
          <a:avLst/>
        </a:prstGeom>
      </dgm:spPr>
    </dgm:pt>
    <dgm:pt modelId="{CD1D9D33-31D5-499E-9CF8-805F9E20E661}" type="pres">
      <dgm:prSet presAssocID="{2DECB8D5-3789-4C6A-BE91-5304207F4C87}" presName="childTextBox" presStyleLbl="fgAccFollowNode1" presStyleIdx="1" presStyleCnt="9">
        <dgm:presLayoutVars>
          <dgm:bulletEnabled val="1"/>
        </dgm:presLayoutVars>
      </dgm:prSet>
      <dgm:spPr/>
    </dgm:pt>
    <dgm:pt modelId="{A26CABA5-C4F3-41F8-82B0-A3C22C9487B1}" type="pres">
      <dgm:prSet presAssocID="{60754B45-CBAF-442C-B970-DC4D4FBB1148}" presName="sp" presStyleCnt="0"/>
      <dgm:spPr/>
    </dgm:pt>
    <dgm:pt modelId="{8B9DDDD8-BEBB-40F0-A82A-FE2C551F02B3}" type="pres">
      <dgm:prSet presAssocID="{B1A882BA-D929-4766-A7CB-35BCF8EC58D8}" presName="arrowAndChildren" presStyleCnt="0"/>
      <dgm:spPr/>
    </dgm:pt>
    <dgm:pt modelId="{1C5B461D-6141-46BE-8C98-8CCA9C02AEE3}" type="pres">
      <dgm:prSet presAssocID="{B1A882BA-D929-4766-A7CB-35BCF8EC58D8}" presName="parentTextArrow" presStyleLbl="node1" presStyleIdx="0" presStyleCnt="4"/>
      <dgm:spPr/>
    </dgm:pt>
    <dgm:pt modelId="{DEA1416F-4145-47C5-9B63-DD58DC38C321}" type="pres">
      <dgm:prSet presAssocID="{B1A882BA-D929-4766-A7CB-35BCF8EC58D8}" presName="arrow" presStyleLbl="node1" presStyleIdx="1" presStyleCnt="4"/>
      <dgm:spPr/>
    </dgm:pt>
    <dgm:pt modelId="{BECE80AF-4AAE-4C5C-9AD9-5AE9B352347D}" type="pres">
      <dgm:prSet presAssocID="{B1A882BA-D929-4766-A7CB-35BCF8EC58D8}" presName="descendantArrow" presStyleCnt="0"/>
      <dgm:spPr/>
    </dgm:pt>
    <dgm:pt modelId="{764045CA-608E-46BB-A159-C7A434F96626}" type="pres">
      <dgm:prSet presAssocID="{CB97A634-F60E-437B-A725-30B783D9A506}" presName="childTextArrow" presStyleLbl="fgAccFollowNode1" presStyleIdx="2" presStyleCnt="9">
        <dgm:presLayoutVars>
          <dgm:bulletEnabled val="1"/>
        </dgm:presLayoutVars>
      </dgm:prSet>
      <dgm:spPr/>
    </dgm:pt>
    <dgm:pt modelId="{89DF701B-F9DB-4432-8A5A-C0BC0C0EE605}" type="pres">
      <dgm:prSet presAssocID="{4414D6A4-7FED-4EC5-A38B-89CA5FF283F5}" presName="childTextArrow" presStyleLbl="fgAccFollowNode1" presStyleIdx="3" presStyleCnt="9" custLinFactNeighborX="313">
        <dgm:presLayoutVars>
          <dgm:bulletEnabled val="1"/>
        </dgm:presLayoutVars>
      </dgm:prSet>
      <dgm:spPr/>
    </dgm:pt>
    <dgm:pt modelId="{F1155026-78E6-4393-9590-113A96B93C57}" type="pres">
      <dgm:prSet presAssocID="{917893E8-759F-4B69-8B0C-9ABB8D3BC306}" presName="sp" presStyleCnt="0"/>
      <dgm:spPr/>
    </dgm:pt>
    <dgm:pt modelId="{9B8B780C-BE49-4586-B662-085FEE07059C}" type="pres">
      <dgm:prSet presAssocID="{C578E365-6803-46DC-B8DB-2589025AE153}" presName="arrowAndChildren" presStyleCnt="0"/>
      <dgm:spPr/>
    </dgm:pt>
    <dgm:pt modelId="{F8B461C1-D70D-481D-B57C-572D9E6C8169}" type="pres">
      <dgm:prSet presAssocID="{C578E365-6803-46DC-B8DB-2589025AE153}" presName="parentTextArrow" presStyleLbl="node1" presStyleIdx="1" presStyleCnt="4"/>
      <dgm:spPr/>
    </dgm:pt>
    <dgm:pt modelId="{EEE4AD63-6FA5-4516-A478-10F5127C9C27}" type="pres">
      <dgm:prSet presAssocID="{C578E365-6803-46DC-B8DB-2589025AE153}" presName="arrow" presStyleLbl="node1" presStyleIdx="2" presStyleCnt="4" custLinFactNeighborX="117" custLinFactNeighborY="883"/>
      <dgm:spPr/>
    </dgm:pt>
    <dgm:pt modelId="{916A026F-ED5C-408A-B07B-DD2D90D67705}" type="pres">
      <dgm:prSet presAssocID="{C578E365-6803-46DC-B8DB-2589025AE153}" presName="descendantArrow" presStyleCnt="0"/>
      <dgm:spPr/>
    </dgm:pt>
    <dgm:pt modelId="{F379A34C-48BF-4E3F-825B-0AAC202176A5}" type="pres">
      <dgm:prSet presAssocID="{42A88A4A-D042-4F3D-80CC-BBAAD3B4C49F}" presName="childTextArrow" presStyleLbl="fgAccFollowNode1" presStyleIdx="4" presStyleCnt="9">
        <dgm:presLayoutVars>
          <dgm:bulletEnabled val="1"/>
        </dgm:presLayoutVars>
      </dgm:prSet>
      <dgm:spPr/>
    </dgm:pt>
    <dgm:pt modelId="{73D61FF9-19D9-4B03-8DD0-44F21CF5E7F0}" type="pres">
      <dgm:prSet presAssocID="{14251759-1C8B-4872-B66E-B6605D96BC8E}" presName="childTextArrow" presStyleLbl="fgAccFollowNode1" presStyleIdx="5" presStyleCnt="9">
        <dgm:presLayoutVars>
          <dgm:bulletEnabled val="1"/>
        </dgm:presLayoutVars>
      </dgm:prSet>
      <dgm:spPr/>
    </dgm:pt>
    <dgm:pt modelId="{1AAC8508-504B-4380-972E-70F29488E29A}" type="pres">
      <dgm:prSet presAssocID="{0AFFD315-6D53-4FEB-B830-C120883F21B8}" presName="childTextArrow" presStyleLbl="fgAccFollowNode1" presStyleIdx="6" presStyleCnt="9">
        <dgm:presLayoutVars>
          <dgm:bulletEnabled val="1"/>
        </dgm:presLayoutVars>
      </dgm:prSet>
      <dgm:spPr>
        <a:prstGeom prst="rect">
          <a:avLst/>
        </a:prstGeom>
      </dgm:spPr>
    </dgm:pt>
    <dgm:pt modelId="{3C0BEB39-C93F-4792-AB25-B1CE5775CC59}" type="pres">
      <dgm:prSet presAssocID="{74975C21-571F-4398-9DE6-4D76EA80E65F}" presName="sp" presStyleCnt="0"/>
      <dgm:spPr/>
    </dgm:pt>
    <dgm:pt modelId="{444C51B4-FF99-4FB8-8C41-70886B5F3FC0}" type="pres">
      <dgm:prSet presAssocID="{77BAB3D5-0336-4E83-990D-569AED8D7548}" presName="arrowAndChildren" presStyleCnt="0"/>
      <dgm:spPr/>
    </dgm:pt>
    <dgm:pt modelId="{84B8DA6F-753F-4567-B198-078C08555729}" type="pres">
      <dgm:prSet presAssocID="{77BAB3D5-0336-4E83-990D-569AED8D7548}" presName="parentTextArrow" presStyleLbl="node1" presStyleIdx="2" presStyleCnt="4"/>
      <dgm:spPr/>
    </dgm:pt>
    <dgm:pt modelId="{28CD7291-66C0-4191-9983-241F91CF8DE8}" type="pres">
      <dgm:prSet presAssocID="{77BAB3D5-0336-4E83-990D-569AED8D7548}" presName="arrow" presStyleLbl="node1" presStyleIdx="3" presStyleCnt="4" custLinFactNeighborX="1005" custLinFactNeighborY="-6466"/>
      <dgm:spPr/>
    </dgm:pt>
    <dgm:pt modelId="{8A080B18-6872-44A9-9E8A-8E6785FF2ECA}" type="pres">
      <dgm:prSet presAssocID="{77BAB3D5-0336-4E83-990D-569AED8D7548}" presName="descendantArrow" presStyleCnt="0"/>
      <dgm:spPr/>
    </dgm:pt>
    <dgm:pt modelId="{808D2197-3C44-4790-A24D-48BDE887CF3C}" type="pres">
      <dgm:prSet presAssocID="{18E75154-16F0-48B7-B919-442E8E0B0FFE}" presName="childTextArrow" presStyleLbl="fgAccFollowNode1" presStyleIdx="7" presStyleCnt="9">
        <dgm:presLayoutVars>
          <dgm:bulletEnabled val="1"/>
        </dgm:presLayoutVars>
      </dgm:prSet>
      <dgm:spPr/>
    </dgm:pt>
    <dgm:pt modelId="{941D9568-7AFF-4370-B74C-716EC60DCE60}" type="pres">
      <dgm:prSet presAssocID="{95310250-8BA6-43EB-9269-8C38D8873587}" presName="childTextArrow" presStyleLbl="fgAccFollowNode1" presStyleIdx="8" presStyleCnt="9" custLinFactNeighborY="-1398">
        <dgm:presLayoutVars>
          <dgm:bulletEnabled val="1"/>
        </dgm:presLayoutVars>
      </dgm:prSet>
      <dgm:spPr/>
    </dgm:pt>
  </dgm:ptLst>
  <dgm:cxnLst>
    <dgm:cxn modelId="{60D58E02-8DAB-461E-B1D1-38BD44074EE4}" type="presOf" srcId="{9E33C2AD-14C4-489D-A660-0A2D4BF108DC}" destId="{503C9785-558C-4801-825D-BC03DC18FC0A}" srcOrd="0" destOrd="0" presId="urn:microsoft.com/office/officeart/2005/8/layout/process4"/>
    <dgm:cxn modelId="{CEA71206-E139-47D0-A4D7-53DAE27098E9}" type="presOf" srcId="{77BAB3D5-0336-4E83-990D-569AED8D7548}" destId="{28CD7291-66C0-4191-9983-241F91CF8DE8}" srcOrd="1" destOrd="0" presId="urn:microsoft.com/office/officeart/2005/8/layout/process4"/>
    <dgm:cxn modelId="{D666C90C-B84E-4EBF-AA7D-D45FF0DDD46B}" type="presOf" srcId="{9E33C2AD-14C4-489D-A660-0A2D4BF108DC}" destId="{81000092-AD51-456F-BF02-A3645D034BF6}" srcOrd="1" destOrd="0" presId="urn:microsoft.com/office/officeart/2005/8/layout/process4"/>
    <dgm:cxn modelId="{A6E7420F-75DA-4C44-B9A5-6A7A6BF892A4}" srcId="{9E33C2AD-14C4-489D-A660-0A2D4BF108DC}" destId="{2DECB8D5-3789-4C6A-BE91-5304207F4C87}" srcOrd="1" destOrd="0" parTransId="{B0FCF2A7-EC46-4A0F-8289-9F6014445B29}" sibTransId="{81574BC3-D031-4758-A541-D9FF7C106314}"/>
    <dgm:cxn modelId="{206B8311-C89C-4513-A6FD-D530E17808FB}" type="presOf" srcId="{95310250-8BA6-43EB-9269-8C38D8873587}" destId="{941D9568-7AFF-4370-B74C-716EC60DCE60}" srcOrd="0" destOrd="0" presId="urn:microsoft.com/office/officeart/2005/8/layout/process4"/>
    <dgm:cxn modelId="{3F428117-803E-4617-9DF1-430E69C753F8}" type="presOf" srcId="{14251759-1C8B-4872-B66E-B6605D96BC8E}" destId="{73D61FF9-19D9-4B03-8DD0-44F21CF5E7F0}" srcOrd="0" destOrd="0" presId="urn:microsoft.com/office/officeart/2005/8/layout/process4"/>
    <dgm:cxn modelId="{C4D5271C-F0BB-4FE4-8E88-E9D29993ECE2}" type="presOf" srcId="{0AFFD315-6D53-4FEB-B830-C120883F21B8}" destId="{1AAC8508-504B-4380-972E-70F29488E29A}" srcOrd="0" destOrd="0" presId="urn:microsoft.com/office/officeart/2005/8/layout/process4"/>
    <dgm:cxn modelId="{5C36C31E-3EB6-467F-9D1F-29F550C8A996}" srcId="{77BAB3D5-0336-4E83-990D-569AED8D7548}" destId="{18E75154-16F0-48B7-B919-442E8E0B0FFE}" srcOrd="0" destOrd="0" parTransId="{2B3DD77F-E594-470A-AAB7-B1EA0A624F45}" sibTransId="{028DC7B1-EEC6-45D0-A5EE-BBE3AF710B2C}"/>
    <dgm:cxn modelId="{86F65929-5571-4B78-BFBF-50BC77EA7FF5}" type="presOf" srcId="{C578E365-6803-46DC-B8DB-2589025AE153}" destId="{F8B461C1-D70D-481D-B57C-572D9E6C8169}" srcOrd="0" destOrd="0" presId="urn:microsoft.com/office/officeart/2005/8/layout/process4"/>
    <dgm:cxn modelId="{A6C4142B-FCDD-4482-A42D-544C92E7AD33}" srcId="{AFCEFAAC-FAF6-4848-B98C-F9E1C5E434C3}" destId="{9E33C2AD-14C4-489D-A660-0A2D4BF108DC}" srcOrd="3" destOrd="0" parTransId="{7DFB62B2-5E15-44CC-A8C7-EFBC85383CFC}" sibTransId="{BA37B584-4278-4415-92C4-717F7320F443}"/>
    <dgm:cxn modelId="{5F943231-DA67-45AB-BBB8-D381A7673853}" type="presOf" srcId="{4414D6A4-7FED-4EC5-A38B-89CA5FF283F5}" destId="{89DF701B-F9DB-4432-8A5A-C0BC0C0EE605}" srcOrd="0" destOrd="0" presId="urn:microsoft.com/office/officeart/2005/8/layout/process4"/>
    <dgm:cxn modelId="{393B603D-4C60-4F15-9BD0-8FED1369BDA1}" type="presOf" srcId="{85287F54-9B40-41C8-B334-190F95A59911}" destId="{7D9E9A21-5388-4C69-A4E9-C3E24AC53549}" srcOrd="0" destOrd="0" presId="urn:microsoft.com/office/officeart/2005/8/layout/process4"/>
    <dgm:cxn modelId="{F48CEF5D-3A0B-40D4-8865-69D5D44C0533}" srcId="{AFCEFAAC-FAF6-4848-B98C-F9E1C5E434C3}" destId="{77BAB3D5-0336-4E83-990D-569AED8D7548}" srcOrd="0" destOrd="0" parTransId="{104164F2-F942-4A8E-A552-A864D3ED4DDD}" sibTransId="{74975C21-571F-4398-9DE6-4D76EA80E65F}"/>
    <dgm:cxn modelId="{B6268B5E-C0E7-4532-8D47-786620618A91}" type="presOf" srcId="{77BAB3D5-0336-4E83-990D-569AED8D7548}" destId="{84B8DA6F-753F-4567-B198-078C08555729}" srcOrd="0" destOrd="0" presId="urn:microsoft.com/office/officeart/2005/8/layout/process4"/>
    <dgm:cxn modelId="{0538545F-0C5F-439A-AEE5-3531BF29293A}" type="presOf" srcId="{B1A882BA-D929-4766-A7CB-35BCF8EC58D8}" destId="{1C5B461D-6141-46BE-8C98-8CCA9C02AEE3}" srcOrd="0" destOrd="0" presId="urn:microsoft.com/office/officeart/2005/8/layout/process4"/>
    <dgm:cxn modelId="{8508FE42-070F-42CD-8D64-0B54090C14CD}" type="presOf" srcId="{C578E365-6803-46DC-B8DB-2589025AE153}" destId="{EEE4AD63-6FA5-4516-A478-10F5127C9C27}" srcOrd="1" destOrd="0" presId="urn:microsoft.com/office/officeart/2005/8/layout/process4"/>
    <dgm:cxn modelId="{39624B75-3E84-43C4-B918-96F3066C1D34}" type="presOf" srcId="{42A88A4A-D042-4F3D-80CC-BBAAD3B4C49F}" destId="{F379A34C-48BF-4E3F-825B-0AAC202176A5}" srcOrd="0" destOrd="0" presId="urn:microsoft.com/office/officeart/2005/8/layout/process4"/>
    <dgm:cxn modelId="{47C0EA7F-4357-4EA7-8232-3EA69F477532}" srcId="{B1A882BA-D929-4766-A7CB-35BCF8EC58D8}" destId="{CB97A634-F60E-437B-A725-30B783D9A506}" srcOrd="0" destOrd="0" parTransId="{348E22CB-BD6D-4AEB-8BC8-FEB6D555B167}" sibTransId="{A7A12D97-FDE3-4F12-8200-B7ADC28F297D}"/>
    <dgm:cxn modelId="{71BAAB8D-9F40-4643-B8D2-1D3224689E09}" srcId="{AFCEFAAC-FAF6-4848-B98C-F9E1C5E434C3}" destId="{B1A882BA-D929-4766-A7CB-35BCF8EC58D8}" srcOrd="2" destOrd="0" parTransId="{C2C155BA-3904-4324-B703-2E87B6F59C09}" sibTransId="{60754B45-CBAF-442C-B970-DC4D4FBB1148}"/>
    <dgm:cxn modelId="{0B1D0891-767B-483D-8118-97037BC239BE}" srcId="{9E33C2AD-14C4-489D-A660-0A2D4BF108DC}" destId="{85287F54-9B40-41C8-B334-190F95A59911}" srcOrd="0" destOrd="0" parTransId="{AFCFD2F5-90C5-46D5-AFD9-998C417A4BEA}" sibTransId="{97525737-FC69-429A-BAA7-E1FA987B9C11}"/>
    <dgm:cxn modelId="{046FEAAC-CB84-4C81-BAE8-641470E586B7}" srcId="{C578E365-6803-46DC-B8DB-2589025AE153}" destId="{42A88A4A-D042-4F3D-80CC-BBAAD3B4C49F}" srcOrd="0" destOrd="0" parTransId="{3E731737-B020-482E-9655-149DBCBA457A}" sibTransId="{0324AAAB-0FD7-456F-BFF3-AB5DE388F591}"/>
    <dgm:cxn modelId="{6E8969AF-AA62-4EBD-8744-C57812976E61}" type="presOf" srcId="{2DECB8D5-3789-4C6A-BE91-5304207F4C87}" destId="{CD1D9D33-31D5-499E-9CF8-805F9E20E661}" srcOrd="0" destOrd="0" presId="urn:microsoft.com/office/officeart/2005/8/layout/process4"/>
    <dgm:cxn modelId="{431E20C3-2F9B-44FE-A716-5D28812FD7E8}" srcId="{AFCEFAAC-FAF6-4848-B98C-F9E1C5E434C3}" destId="{C578E365-6803-46DC-B8DB-2589025AE153}" srcOrd="1" destOrd="0" parTransId="{44F7F250-4FF8-4E96-93DD-DBC56EE00919}" sibTransId="{917893E8-759F-4B69-8B0C-9ABB8D3BC306}"/>
    <dgm:cxn modelId="{DCB8D2CC-519B-4338-AD6B-480654470879}" type="presOf" srcId="{18E75154-16F0-48B7-B919-442E8E0B0FFE}" destId="{808D2197-3C44-4790-A24D-48BDE887CF3C}" srcOrd="0" destOrd="0" presId="urn:microsoft.com/office/officeart/2005/8/layout/process4"/>
    <dgm:cxn modelId="{C72294D1-5D2A-4F73-AF6D-9429F9A4C380}" srcId="{77BAB3D5-0336-4E83-990D-569AED8D7548}" destId="{95310250-8BA6-43EB-9269-8C38D8873587}" srcOrd="1" destOrd="0" parTransId="{BDB441C6-27FB-487F-98F6-07D8D3AC39CF}" sibTransId="{36A0FFB0-E6A3-4CA2-85CC-EA17BEDEB52A}"/>
    <dgm:cxn modelId="{13980ADF-7FF2-4728-A99A-F05F32FF9C9C}" type="presOf" srcId="{CB97A634-F60E-437B-A725-30B783D9A506}" destId="{764045CA-608E-46BB-A159-C7A434F96626}" srcOrd="0" destOrd="0" presId="urn:microsoft.com/office/officeart/2005/8/layout/process4"/>
    <dgm:cxn modelId="{DD9C6FE7-59F1-4A07-AF32-59AC7BDF28D6}" type="presOf" srcId="{B1A882BA-D929-4766-A7CB-35BCF8EC58D8}" destId="{DEA1416F-4145-47C5-9B63-DD58DC38C321}" srcOrd="1" destOrd="0" presId="urn:microsoft.com/office/officeart/2005/8/layout/process4"/>
    <dgm:cxn modelId="{7A16ACEC-710A-46F6-B711-B19F8C0B299D}" srcId="{C578E365-6803-46DC-B8DB-2589025AE153}" destId="{0AFFD315-6D53-4FEB-B830-C120883F21B8}" srcOrd="2" destOrd="0" parTransId="{F7CFC13A-C6DF-46B1-8020-09CD6ECBEF95}" sibTransId="{0B1C458A-F5EB-4688-A80C-4D0F78787A48}"/>
    <dgm:cxn modelId="{2F1BA9F9-182C-4943-81E7-3D675FD6FFA6}" type="presOf" srcId="{AFCEFAAC-FAF6-4848-B98C-F9E1C5E434C3}" destId="{CE5D6563-D10F-4884-897C-0BA0B6F68AA6}" srcOrd="0" destOrd="0" presId="urn:microsoft.com/office/officeart/2005/8/layout/process4"/>
    <dgm:cxn modelId="{6D56D4FB-4205-4325-9CAF-4AE403333AC3}" srcId="{B1A882BA-D929-4766-A7CB-35BCF8EC58D8}" destId="{4414D6A4-7FED-4EC5-A38B-89CA5FF283F5}" srcOrd="1" destOrd="0" parTransId="{4E47718C-660E-417F-AAA4-767172F8FB8B}" sibTransId="{41C7AF6D-1A5C-472B-8B58-3E282CA85C18}"/>
    <dgm:cxn modelId="{34DA3EFD-7689-4999-97E0-F0E55AE8C589}" srcId="{C578E365-6803-46DC-B8DB-2589025AE153}" destId="{14251759-1C8B-4872-B66E-B6605D96BC8E}" srcOrd="1" destOrd="0" parTransId="{15C03F2A-02B1-4FFC-B7D7-20B90EB74407}" sibTransId="{B33D4A83-AB67-4358-B7B0-D3183A1DDEF8}"/>
    <dgm:cxn modelId="{6448E00E-E541-4B08-8DE2-A2D94CB4DB2C}" type="presParOf" srcId="{CE5D6563-D10F-4884-897C-0BA0B6F68AA6}" destId="{915C6D32-AD11-4176-872E-02AAAF9F40C8}" srcOrd="0" destOrd="0" presId="urn:microsoft.com/office/officeart/2005/8/layout/process4"/>
    <dgm:cxn modelId="{E8DB8116-925F-45D1-9B0F-EFC7179C4DA9}" type="presParOf" srcId="{915C6D32-AD11-4176-872E-02AAAF9F40C8}" destId="{503C9785-558C-4801-825D-BC03DC18FC0A}" srcOrd="0" destOrd="0" presId="urn:microsoft.com/office/officeart/2005/8/layout/process4"/>
    <dgm:cxn modelId="{1011FBB2-3279-4165-B400-239C19B77E88}" type="presParOf" srcId="{915C6D32-AD11-4176-872E-02AAAF9F40C8}" destId="{81000092-AD51-456F-BF02-A3645D034BF6}" srcOrd="1" destOrd="0" presId="urn:microsoft.com/office/officeart/2005/8/layout/process4"/>
    <dgm:cxn modelId="{B88648B6-EE32-4DEA-939A-8A17FEE9C290}" type="presParOf" srcId="{915C6D32-AD11-4176-872E-02AAAF9F40C8}" destId="{B49B1C28-2F15-4928-9214-90EC688649C2}" srcOrd="2" destOrd="0" presId="urn:microsoft.com/office/officeart/2005/8/layout/process4"/>
    <dgm:cxn modelId="{1F36D43F-323E-480F-B7EE-782460BACFED}" type="presParOf" srcId="{B49B1C28-2F15-4928-9214-90EC688649C2}" destId="{7D9E9A21-5388-4C69-A4E9-C3E24AC53549}" srcOrd="0" destOrd="0" presId="urn:microsoft.com/office/officeart/2005/8/layout/process4"/>
    <dgm:cxn modelId="{1A017CDB-5A68-4EA5-BCD7-DB1D53ACB6EE}" type="presParOf" srcId="{B49B1C28-2F15-4928-9214-90EC688649C2}" destId="{CD1D9D33-31D5-499E-9CF8-805F9E20E661}" srcOrd="1" destOrd="0" presId="urn:microsoft.com/office/officeart/2005/8/layout/process4"/>
    <dgm:cxn modelId="{063F87E9-B215-4272-BB35-0125EF3E4239}" type="presParOf" srcId="{CE5D6563-D10F-4884-897C-0BA0B6F68AA6}" destId="{A26CABA5-C4F3-41F8-82B0-A3C22C9487B1}" srcOrd="1" destOrd="0" presId="urn:microsoft.com/office/officeart/2005/8/layout/process4"/>
    <dgm:cxn modelId="{B551875E-76BF-40BA-A871-57D097CAB2E1}" type="presParOf" srcId="{CE5D6563-D10F-4884-897C-0BA0B6F68AA6}" destId="{8B9DDDD8-BEBB-40F0-A82A-FE2C551F02B3}" srcOrd="2" destOrd="0" presId="urn:microsoft.com/office/officeart/2005/8/layout/process4"/>
    <dgm:cxn modelId="{9630F1A7-0F20-4FAE-B9F4-76C6E549A553}" type="presParOf" srcId="{8B9DDDD8-BEBB-40F0-A82A-FE2C551F02B3}" destId="{1C5B461D-6141-46BE-8C98-8CCA9C02AEE3}" srcOrd="0" destOrd="0" presId="urn:microsoft.com/office/officeart/2005/8/layout/process4"/>
    <dgm:cxn modelId="{77505628-E447-4FB5-BD13-FC7DD0EF4BAC}" type="presParOf" srcId="{8B9DDDD8-BEBB-40F0-A82A-FE2C551F02B3}" destId="{DEA1416F-4145-47C5-9B63-DD58DC38C321}" srcOrd="1" destOrd="0" presId="urn:microsoft.com/office/officeart/2005/8/layout/process4"/>
    <dgm:cxn modelId="{C09DD431-C17A-48FA-9D27-AA632DFE7687}" type="presParOf" srcId="{8B9DDDD8-BEBB-40F0-A82A-FE2C551F02B3}" destId="{BECE80AF-4AAE-4C5C-9AD9-5AE9B352347D}" srcOrd="2" destOrd="0" presId="urn:microsoft.com/office/officeart/2005/8/layout/process4"/>
    <dgm:cxn modelId="{55E01503-DDF7-4D35-9B05-9730756C60F0}" type="presParOf" srcId="{BECE80AF-4AAE-4C5C-9AD9-5AE9B352347D}" destId="{764045CA-608E-46BB-A159-C7A434F96626}" srcOrd="0" destOrd="0" presId="urn:microsoft.com/office/officeart/2005/8/layout/process4"/>
    <dgm:cxn modelId="{5FAC2A3B-2326-45C4-B9E9-6DF896B51D10}" type="presParOf" srcId="{BECE80AF-4AAE-4C5C-9AD9-5AE9B352347D}" destId="{89DF701B-F9DB-4432-8A5A-C0BC0C0EE605}" srcOrd="1" destOrd="0" presId="urn:microsoft.com/office/officeart/2005/8/layout/process4"/>
    <dgm:cxn modelId="{AEA716EE-EEFF-428C-9575-EEAEDEF327EF}" type="presParOf" srcId="{CE5D6563-D10F-4884-897C-0BA0B6F68AA6}" destId="{F1155026-78E6-4393-9590-113A96B93C57}" srcOrd="3" destOrd="0" presId="urn:microsoft.com/office/officeart/2005/8/layout/process4"/>
    <dgm:cxn modelId="{A1CAEB71-A999-4D11-A482-3F0FFF34D598}" type="presParOf" srcId="{CE5D6563-D10F-4884-897C-0BA0B6F68AA6}" destId="{9B8B780C-BE49-4586-B662-085FEE07059C}" srcOrd="4" destOrd="0" presId="urn:microsoft.com/office/officeart/2005/8/layout/process4"/>
    <dgm:cxn modelId="{119A5868-CA13-400F-AAD6-2692E5B29BB1}" type="presParOf" srcId="{9B8B780C-BE49-4586-B662-085FEE07059C}" destId="{F8B461C1-D70D-481D-B57C-572D9E6C8169}" srcOrd="0" destOrd="0" presId="urn:microsoft.com/office/officeart/2005/8/layout/process4"/>
    <dgm:cxn modelId="{669A7AE6-E33B-4587-9EA5-B69A03DB16FB}" type="presParOf" srcId="{9B8B780C-BE49-4586-B662-085FEE07059C}" destId="{EEE4AD63-6FA5-4516-A478-10F5127C9C27}" srcOrd="1" destOrd="0" presId="urn:microsoft.com/office/officeart/2005/8/layout/process4"/>
    <dgm:cxn modelId="{8C53AE3A-D92C-44DA-82ED-A594ED4C02AD}" type="presParOf" srcId="{9B8B780C-BE49-4586-B662-085FEE07059C}" destId="{916A026F-ED5C-408A-B07B-DD2D90D67705}" srcOrd="2" destOrd="0" presId="urn:microsoft.com/office/officeart/2005/8/layout/process4"/>
    <dgm:cxn modelId="{A2118B6D-E691-431D-894E-1087DE3984B1}" type="presParOf" srcId="{916A026F-ED5C-408A-B07B-DD2D90D67705}" destId="{F379A34C-48BF-4E3F-825B-0AAC202176A5}" srcOrd="0" destOrd="0" presId="urn:microsoft.com/office/officeart/2005/8/layout/process4"/>
    <dgm:cxn modelId="{A7765048-D812-406B-AD23-8A7197932D3B}" type="presParOf" srcId="{916A026F-ED5C-408A-B07B-DD2D90D67705}" destId="{73D61FF9-19D9-4B03-8DD0-44F21CF5E7F0}" srcOrd="1" destOrd="0" presId="urn:microsoft.com/office/officeart/2005/8/layout/process4"/>
    <dgm:cxn modelId="{2424DEC1-E80C-4A0E-92CB-CE8DF5DE0036}" type="presParOf" srcId="{916A026F-ED5C-408A-B07B-DD2D90D67705}" destId="{1AAC8508-504B-4380-972E-70F29488E29A}" srcOrd="2" destOrd="0" presId="urn:microsoft.com/office/officeart/2005/8/layout/process4"/>
    <dgm:cxn modelId="{D446A1F3-C2FE-49D1-BFC9-4DD1F306E6E4}" type="presParOf" srcId="{CE5D6563-D10F-4884-897C-0BA0B6F68AA6}" destId="{3C0BEB39-C93F-4792-AB25-B1CE5775CC59}" srcOrd="5" destOrd="0" presId="urn:microsoft.com/office/officeart/2005/8/layout/process4"/>
    <dgm:cxn modelId="{CC85CC24-CB1E-4762-ACE1-EDD3E9B9F3DC}" type="presParOf" srcId="{CE5D6563-D10F-4884-897C-0BA0B6F68AA6}" destId="{444C51B4-FF99-4FB8-8C41-70886B5F3FC0}" srcOrd="6" destOrd="0" presId="urn:microsoft.com/office/officeart/2005/8/layout/process4"/>
    <dgm:cxn modelId="{07C798FA-6E3B-47B0-8AEF-678B05B65682}" type="presParOf" srcId="{444C51B4-FF99-4FB8-8C41-70886B5F3FC0}" destId="{84B8DA6F-753F-4567-B198-078C08555729}" srcOrd="0" destOrd="0" presId="urn:microsoft.com/office/officeart/2005/8/layout/process4"/>
    <dgm:cxn modelId="{A5AC585E-F9FC-43AB-8B2C-94E8F35A647B}" type="presParOf" srcId="{444C51B4-FF99-4FB8-8C41-70886B5F3FC0}" destId="{28CD7291-66C0-4191-9983-241F91CF8DE8}" srcOrd="1" destOrd="0" presId="urn:microsoft.com/office/officeart/2005/8/layout/process4"/>
    <dgm:cxn modelId="{2DD4BCA4-E2A9-4F61-B9CA-794AD9CAF0CF}" type="presParOf" srcId="{444C51B4-FF99-4FB8-8C41-70886B5F3FC0}" destId="{8A080B18-6872-44A9-9E8A-8E6785FF2ECA}" srcOrd="2" destOrd="0" presId="urn:microsoft.com/office/officeart/2005/8/layout/process4"/>
    <dgm:cxn modelId="{28918D26-44C3-40F7-8ED0-AEB9F961787D}" type="presParOf" srcId="{8A080B18-6872-44A9-9E8A-8E6785FF2ECA}" destId="{808D2197-3C44-4790-A24D-48BDE887CF3C}" srcOrd="0" destOrd="0" presId="urn:microsoft.com/office/officeart/2005/8/layout/process4"/>
    <dgm:cxn modelId="{801CE945-B8FC-4EAE-8D0A-9626C0931FEC}" type="presParOf" srcId="{8A080B18-6872-44A9-9E8A-8E6785FF2ECA}" destId="{941D9568-7AFF-4370-B74C-716EC60DCE60}" srcOrd="1"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1000092-AD51-456F-BF02-A3645D034BF6}">
      <dsp:nvSpPr>
        <dsp:cNvPr id="0" name=""/>
        <dsp:cNvSpPr/>
      </dsp:nvSpPr>
      <dsp:spPr>
        <a:xfrm>
          <a:off x="0" y="3307888"/>
          <a:ext cx="8707272" cy="723685"/>
        </a:xfrm>
        <a:prstGeom prst="rect">
          <a:avLst/>
        </a:prstGeom>
        <a:solidFill>
          <a:srgbClr val="10CF9B">
            <a:hueOff val="0"/>
            <a:satOff val="0"/>
            <a:lumOff val="0"/>
            <a:alphaOff val="0"/>
          </a:srgb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IN" sz="2400" b="1" kern="1200" dirty="0">
              <a:solidFill>
                <a:sysClr val="window" lastClr="FFFFFF"/>
              </a:solidFill>
              <a:latin typeface="Centaur" pitchFamily="18" charset="0"/>
              <a:ea typeface="+mn-ea"/>
              <a:cs typeface="+mn-cs"/>
            </a:rPr>
            <a:t>Model building</a:t>
          </a:r>
        </a:p>
      </dsp:txBody>
      <dsp:txXfrm>
        <a:off x="0" y="3444754"/>
        <a:ext cx="8707272" cy="253924"/>
      </dsp:txXfrm>
    </dsp:sp>
    <dsp:sp modelId="{7D9E9A21-5388-4C69-A4E9-C3E24AC53549}">
      <dsp:nvSpPr>
        <dsp:cNvPr id="0" name=""/>
        <dsp:cNvSpPr/>
      </dsp:nvSpPr>
      <dsp:spPr>
        <a:xfrm>
          <a:off x="0" y="3684205"/>
          <a:ext cx="4353635" cy="332895"/>
        </a:xfrm>
        <a:prstGeom prst="rect">
          <a:avLst/>
        </a:prstGeom>
        <a:solidFill>
          <a:srgbClr val="7CCA62">
            <a:tint val="40000"/>
            <a:alpha val="90000"/>
            <a:hueOff val="0"/>
            <a:satOff val="0"/>
            <a:lumOff val="0"/>
            <a:alphaOff val="0"/>
          </a:srgbClr>
        </a:solidFill>
        <a:ln w="25400" cap="flat" cmpd="sng" algn="ctr">
          <a:solidFill>
            <a:srgbClr val="7CCA62">
              <a:tint val="40000"/>
              <a:alpha val="90000"/>
              <a:hueOff val="0"/>
              <a:satOff val="0"/>
              <a:lumOff val="0"/>
              <a:alphaOff val="0"/>
            </a:srgb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0688" tIns="30480" rIns="170688" bIns="30480" numCol="1" spcCol="1270" anchor="ctr" anchorCtr="0">
          <a:noAutofit/>
        </a:bodyPr>
        <a:lstStyle/>
        <a:p>
          <a:pPr marL="0" lvl="0" indent="0" algn="ctr" defTabSz="1066800">
            <a:lnSpc>
              <a:spcPct val="90000"/>
            </a:lnSpc>
            <a:spcBef>
              <a:spcPct val="0"/>
            </a:spcBef>
            <a:spcAft>
              <a:spcPct val="35000"/>
            </a:spcAft>
            <a:buNone/>
          </a:pPr>
          <a:r>
            <a:rPr lang="en-IN" sz="2400" b="1" i="0" kern="1200" dirty="0"/>
            <a:t>Decision Tree Classifier</a:t>
          </a:r>
          <a:endParaRPr lang="en-IN" sz="2400" b="1" kern="1200" dirty="0">
            <a:solidFill>
              <a:sysClr val="windowText" lastClr="000000">
                <a:hueOff val="0"/>
                <a:satOff val="0"/>
                <a:lumOff val="0"/>
                <a:alphaOff val="0"/>
              </a:sysClr>
            </a:solidFill>
            <a:latin typeface="Centaur" pitchFamily="18" charset="0"/>
            <a:ea typeface="+mn-ea"/>
            <a:cs typeface="+mn-cs"/>
          </a:endParaRPr>
        </a:p>
      </dsp:txBody>
      <dsp:txXfrm>
        <a:off x="0" y="3684205"/>
        <a:ext cx="4353635" cy="332895"/>
      </dsp:txXfrm>
    </dsp:sp>
    <dsp:sp modelId="{CD1D9D33-31D5-499E-9CF8-805F9E20E661}">
      <dsp:nvSpPr>
        <dsp:cNvPr id="0" name=""/>
        <dsp:cNvSpPr/>
      </dsp:nvSpPr>
      <dsp:spPr>
        <a:xfrm>
          <a:off x="4353636" y="3684205"/>
          <a:ext cx="4353635" cy="332895"/>
        </a:xfrm>
        <a:prstGeom prst="rect">
          <a:avLst/>
        </a:prstGeom>
        <a:solidFill>
          <a:srgbClr val="7CCA62">
            <a:tint val="40000"/>
            <a:alpha val="90000"/>
            <a:hueOff val="0"/>
            <a:satOff val="0"/>
            <a:lumOff val="0"/>
            <a:alphaOff val="0"/>
          </a:srgbClr>
        </a:solidFill>
        <a:ln w="25400" cap="flat" cmpd="sng" algn="ctr">
          <a:solidFill>
            <a:srgbClr val="7CCA62">
              <a:tint val="40000"/>
              <a:alpha val="90000"/>
              <a:hueOff val="0"/>
              <a:satOff val="0"/>
              <a:lumOff val="0"/>
              <a:alphaOff val="0"/>
            </a:srgb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0688" tIns="30480" rIns="170688" bIns="30480" numCol="1" spcCol="1270" anchor="ctr" anchorCtr="0">
          <a:noAutofit/>
        </a:bodyPr>
        <a:lstStyle/>
        <a:p>
          <a:pPr marL="0" lvl="0" indent="0" algn="ctr" defTabSz="1066800">
            <a:lnSpc>
              <a:spcPct val="90000"/>
            </a:lnSpc>
            <a:spcBef>
              <a:spcPct val="0"/>
            </a:spcBef>
            <a:spcAft>
              <a:spcPct val="35000"/>
            </a:spcAft>
            <a:buNone/>
          </a:pPr>
          <a:r>
            <a:rPr lang="en-IN" sz="2400" b="1" kern="1200" dirty="0">
              <a:solidFill>
                <a:sysClr val="windowText" lastClr="000000">
                  <a:hueOff val="0"/>
                  <a:satOff val="0"/>
                  <a:lumOff val="0"/>
                  <a:alphaOff val="0"/>
                </a:sysClr>
              </a:solidFill>
              <a:latin typeface="Centaur" pitchFamily="18" charset="0"/>
              <a:ea typeface="+mn-ea"/>
              <a:cs typeface="+mn-cs"/>
            </a:rPr>
            <a:t>Random Forest classifier</a:t>
          </a:r>
        </a:p>
      </dsp:txBody>
      <dsp:txXfrm>
        <a:off x="4353636" y="3684205"/>
        <a:ext cx="4353635" cy="332895"/>
      </dsp:txXfrm>
    </dsp:sp>
    <dsp:sp modelId="{DEA1416F-4145-47C5-9B63-DD58DC38C321}">
      <dsp:nvSpPr>
        <dsp:cNvPr id="0" name=""/>
        <dsp:cNvSpPr/>
      </dsp:nvSpPr>
      <dsp:spPr>
        <a:xfrm rot="10800000">
          <a:off x="0" y="2205716"/>
          <a:ext cx="8707272" cy="1113027"/>
        </a:xfrm>
        <a:prstGeom prst="upArrowCallout">
          <a:avLst/>
        </a:prstGeom>
        <a:solidFill>
          <a:srgbClr val="7CCA62">
            <a:hueOff val="0"/>
            <a:satOff val="0"/>
            <a:lumOff val="0"/>
            <a:alphaOff val="0"/>
          </a:srgb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IN" sz="2400" b="1" kern="1200" dirty="0">
              <a:solidFill>
                <a:sysClr val="window" lastClr="FFFFFF"/>
              </a:solidFill>
              <a:latin typeface="Centaur" pitchFamily="18" charset="0"/>
              <a:ea typeface="+mn-ea"/>
              <a:cs typeface="+mn-cs"/>
            </a:rPr>
            <a:t>Data pre processing</a:t>
          </a:r>
        </a:p>
      </dsp:txBody>
      <dsp:txXfrm rot="-10800000">
        <a:off x="0" y="2342541"/>
        <a:ext cx="8707272" cy="253847"/>
      </dsp:txXfrm>
    </dsp:sp>
    <dsp:sp modelId="{764045CA-608E-46BB-A159-C7A434F96626}">
      <dsp:nvSpPr>
        <dsp:cNvPr id="0" name=""/>
        <dsp:cNvSpPr/>
      </dsp:nvSpPr>
      <dsp:spPr>
        <a:xfrm>
          <a:off x="0" y="2596388"/>
          <a:ext cx="4353635" cy="332795"/>
        </a:xfrm>
        <a:prstGeom prst="rect">
          <a:avLst/>
        </a:prstGeom>
        <a:solidFill>
          <a:srgbClr val="A5C249">
            <a:tint val="40000"/>
            <a:alpha val="90000"/>
            <a:hueOff val="0"/>
            <a:satOff val="0"/>
            <a:lumOff val="0"/>
            <a:alphaOff val="0"/>
          </a:srgbClr>
        </a:solidFill>
        <a:ln w="25400" cap="flat" cmpd="sng" algn="ctr">
          <a:solidFill>
            <a:srgbClr val="A5C249">
              <a:tint val="40000"/>
              <a:alpha val="90000"/>
              <a:hueOff val="0"/>
              <a:satOff val="0"/>
              <a:lumOff val="0"/>
              <a:alphaOff val="0"/>
            </a:srgb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0688" tIns="30480" rIns="170688" bIns="30480" numCol="1" spcCol="1270" anchor="ctr" anchorCtr="0">
          <a:noAutofit/>
        </a:bodyPr>
        <a:lstStyle/>
        <a:p>
          <a:pPr marL="0" lvl="0" indent="0" algn="ctr" defTabSz="1066800">
            <a:lnSpc>
              <a:spcPct val="90000"/>
            </a:lnSpc>
            <a:spcBef>
              <a:spcPct val="0"/>
            </a:spcBef>
            <a:spcAft>
              <a:spcPct val="35000"/>
            </a:spcAft>
            <a:buNone/>
          </a:pPr>
          <a:r>
            <a:rPr lang="en-IN" sz="2400" b="1" kern="1200" dirty="0">
              <a:solidFill>
                <a:sysClr val="windowText" lastClr="000000">
                  <a:hueOff val="0"/>
                  <a:satOff val="0"/>
                  <a:lumOff val="0"/>
                  <a:alphaOff val="0"/>
                </a:sysClr>
              </a:solidFill>
              <a:latin typeface="Centaur" pitchFamily="18" charset="0"/>
              <a:ea typeface="+mn-ea"/>
              <a:cs typeface="+mn-cs"/>
            </a:rPr>
            <a:t>Data type conversion</a:t>
          </a:r>
        </a:p>
      </dsp:txBody>
      <dsp:txXfrm>
        <a:off x="0" y="2596388"/>
        <a:ext cx="4353635" cy="332795"/>
      </dsp:txXfrm>
    </dsp:sp>
    <dsp:sp modelId="{89DF701B-F9DB-4432-8A5A-C0BC0C0EE605}">
      <dsp:nvSpPr>
        <dsp:cNvPr id="0" name=""/>
        <dsp:cNvSpPr/>
      </dsp:nvSpPr>
      <dsp:spPr>
        <a:xfrm>
          <a:off x="4353636" y="2596388"/>
          <a:ext cx="4353635" cy="332795"/>
        </a:xfrm>
        <a:prstGeom prst="rect">
          <a:avLst/>
        </a:prstGeom>
        <a:solidFill>
          <a:srgbClr val="009DD9">
            <a:tint val="40000"/>
            <a:alpha val="90000"/>
            <a:hueOff val="0"/>
            <a:satOff val="0"/>
            <a:lumOff val="0"/>
            <a:alphaOff val="0"/>
          </a:srgbClr>
        </a:solidFill>
        <a:ln w="25400" cap="flat" cmpd="sng" algn="ctr">
          <a:solidFill>
            <a:srgbClr val="009DD9">
              <a:tint val="40000"/>
              <a:alpha val="90000"/>
              <a:hueOff val="0"/>
              <a:satOff val="0"/>
              <a:lumOff val="0"/>
              <a:alphaOff val="0"/>
            </a:srgb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0688" tIns="30480" rIns="170688" bIns="30480" numCol="1" spcCol="1270" anchor="ctr" anchorCtr="0">
          <a:noAutofit/>
        </a:bodyPr>
        <a:lstStyle/>
        <a:p>
          <a:pPr marL="0" lvl="0" indent="0" algn="ctr" defTabSz="1066800">
            <a:lnSpc>
              <a:spcPct val="90000"/>
            </a:lnSpc>
            <a:spcBef>
              <a:spcPct val="0"/>
            </a:spcBef>
            <a:spcAft>
              <a:spcPct val="35000"/>
            </a:spcAft>
            <a:buNone/>
          </a:pPr>
          <a:r>
            <a:rPr lang="en-IN" sz="2400" b="1" kern="1200" dirty="0">
              <a:solidFill>
                <a:sysClr val="windowText" lastClr="000000">
                  <a:hueOff val="0"/>
                  <a:satOff val="0"/>
                  <a:lumOff val="0"/>
                  <a:alphaOff val="0"/>
                </a:sysClr>
              </a:solidFill>
              <a:latin typeface="Centaur" pitchFamily="18" charset="0"/>
              <a:ea typeface="+mn-ea"/>
              <a:cs typeface="+mn-cs"/>
            </a:rPr>
            <a:t>Normalization</a:t>
          </a:r>
          <a:r>
            <a:rPr lang="en-IN" sz="1900" b="1" kern="1200" dirty="0">
              <a:solidFill>
                <a:sysClr val="windowText" lastClr="000000">
                  <a:hueOff val="0"/>
                  <a:satOff val="0"/>
                  <a:lumOff val="0"/>
                  <a:alphaOff val="0"/>
                </a:sysClr>
              </a:solidFill>
              <a:latin typeface="Constantia"/>
              <a:ea typeface="+mn-ea"/>
              <a:cs typeface="+mn-cs"/>
            </a:rPr>
            <a:t>/</a:t>
          </a:r>
          <a:r>
            <a:rPr lang="en-IN" sz="2400" b="1" kern="1200" dirty="0">
              <a:solidFill>
                <a:sysClr val="windowText" lastClr="000000">
                  <a:hueOff val="0"/>
                  <a:satOff val="0"/>
                  <a:lumOff val="0"/>
                  <a:alphaOff val="0"/>
                </a:sysClr>
              </a:solidFill>
              <a:latin typeface="Centaur" pitchFamily="18" charset="0"/>
              <a:ea typeface="+mn-ea"/>
              <a:cs typeface="+mn-cs"/>
            </a:rPr>
            <a:t>Standardization</a:t>
          </a:r>
        </a:p>
      </dsp:txBody>
      <dsp:txXfrm>
        <a:off x="4353636" y="2596388"/>
        <a:ext cx="4353635" cy="332795"/>
      </dsp:txXfrm>
    </dsp:sp>
    <dsp:sp modelId="{EEE4AD63-6FA5-4516-A478-10F5127C9C27}">
      <dsp:nvSpPr>
        <dsp:cNvPr id="0" name=""/>
        <dsp:cNvSpPr/>
      </dsp:nvSpPr>
      <dsp:spPr>
        <a:xfrm rot="10800000">
          <a:off x="0" y="1113371"/>
          <a:ext cx="8707272" cy="1113027"/>
        </a:xfrm>
        <a:prstGeom prst="upArrowCallout">
          <a:avLst/>
        </a:prstGeom>
        <a:solidFill>
          <a:srgbClr val="A5C249">
            <a:hueOff val="0"/>
            <a:satOff val="0"/>
            <a:lumOff val="0"/>
            <a:alphaOff val="0"/>
          </a:srgb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IN" sz="2400" b="1" kern="1200" dirty="0">
              <a:solidFill>
                <a:sysClr val="window" lastClr="FFFFFF"/>
              </a:solidFill>
              <a:latin typeface="Centaur" pitchFamily="18" charset="0"/>
              <a:ea typeface="+mn-ea"/>
              <a:cs typeface="+mn-cs"/>
            </a:rPr>
            <a:t>EDA</a:t>
          </a:r>
        </a:p>
      </dsp:txBody>
      <dsp:txXfrm rot="-10800000">
        <a:off x="0" y="1250196"/>
        <a:ext cx="8707272" cy="253847"/>
      </dsp:txXfrm>
    </dsp:sp>
    <dsp:sp modelId="{F379A34C-48BF-4E3F-825B-0AAC202176A5}">
      <dsp:nvSpPr>
        <dsp:cNvPr id="0" name=""/>
        <dsp:cNvSpPr/>
      </dsp:nvSpPr>
      <dsp:spPr>
        <a:xfrm>
          <a:off x="4251" y="1494216"/>
          <a:ext cx="2899589" cy="332795"/>
        </a:xfrm>
        <a:prstGeom prst="rect">
          <a:avLst/>
        </a:prstGeom>
        <a:solidFill>
          <a:srgbClr val="0BD0D9">
            <a:tint val="40000"/>
            <a:alpha val="90000"/>
            <a:hueOff val="0"/>
            <a:satOff val="0"/>
            <a:lumOff val="0"/>
            <a:alphaOff val="0"/>
          </a:srgbClr>
        </a:solidFill>
        <a:ln w="25400" cap="flat" cmpd="sng" algn="ctr">
          <a:solidFill>
            <a:srgbClr val="0BD0D9">
              <a:tint val="40000"/>
              <a:alpha val="90000"/>
              <a:hueOff val="0"/>
              <a:satOff val="0"/>
              <a:lumOff val="0"/>
              <a:alphaOff val="0"/>
            </a:srgb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0688" tIns="30480" rIns="170688" bIns="30480" numCol="1" spcCol="1270" anchor="ctr" anchorCtr="0">
          <a:noAutofit/>
        </a:bodyPr>
        <a:lstStyle/>
        <a:p>
          <a:pPr marL="0" lvl="0" indent="0" algn="ctr" defTabSz="1066800">
            <a:lnSpc>
              <a:spcPct val="90000"/>
            </a:lnSpc>
            <a:spcBef>
              <a:spcPct val="0"/>
            </a:spcBef>
            <a:spcAft>
              <a:spcPct val="35000"/>
            </a:spcAft>
            <a:buNone/>
          </a:pPr>
          <a:r>
            <a:rPr lang="en-IN" sz="2400" b="1" kern="1200" dirty="0">
              <a:solidFill>
                <a:sysClr val="windowText" lastClr="000000">
                  <a:hueOff val="0"/>
                  <a:satOff val="0"/>
                  <a:lumOff val="0"/>
                  <a:alphaOff val="0"/>
                </a:sysClr>
              </a:solidFill>
              <a:latin typeface="Centaur" pitchFamily="18" charset="0"/>
              <a:ea typeface="+mn-ea"/>
              <a:cs typeface="+mn-cs"/>
            </a:rPr>
            <a:t>Univariate Analysis</a:t>
          </a:r>
        </a:p>
      </dsp:txBody>
      <dsp:txXfrm>
        <a:off x="4251" y="1494216"/>
        <a:ext cx="2899589" cy="332795"/>
      </dsp:txXfrm>
    </dsp:sp>
    <dsp:sp modelId="{73D61FF9-19D9-4B03-8DD0-44F21CF5E7F0}">
      <dsp:nvSpPr>
        <dsp:cNvPr id="0" name=""/>
        <dsp:cNvSpPr/>
      </dsp:nvSpPr>
      <dsp:spPr>
        <a:xfrm>
          <a:off x="2903841" y="1494216"/>
          <a:ext cx="2899589" cy="332795"/>
        </a:xfrm>
        <a:prstGeom prst="rect">
          <a:avLst/>
        </a:prstGeom>
        <a:solidFill>
          <a:srgbClr val="7CCA62">
            <a:tint val="40000"/>
            <a:alpha val="90000"/>
            <a:hueOff val="0"/>
            <a:satOff val="0"/>
            <a:lumOff val="0"/>
            <a:alphaOff val="0"/>
          </a:srgbClr>
        </a:solidFill>
        <a:ln w="25400" cap="flat" cmpd="sng" algn="ctr">
          <a:solidFill>
            <a:srgbClr val="7CCA62">
              <a:tint val="40000"/>
              <a:alpha val="90000"/>
              <a:hueOff val="0"/>
              <a:satOff val="0"/>
              <a:lumOff val="0"/>
              <a:alphaOff val="0"/>
            </a:srgb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0688" tIns="30480" rIns="170688" bIns="30480" numCol="1" spcCol="1270" anchor="ctr" anchorCtr="0">
          <a:noAutofit/>
        </a:bodyPr>
        <a:lstStyle/>
        <a:p>
          <a:pPr marL="0" lvl="0" indent="0" algn="ctr" defTabSz="1066800">
            <a:lnSpc>
              <a:spcPct val="90000"/>
            </a:lnSpc>
            <a:spcBef>
              <a:spcPct val="0"/>
            </a:spcBef>
            <a:spcAft>
              <a:spcPct val="35000"/>
            </a:spcAft>
            <a:buNone/>
          </a:pPr>
          <a:r>
            <a:rPr lang="en-IN" sz="2400" kern="1200" dirty="0">
              <a:solidFill>
                <a:sysClr val="windowText" lastClr="000000">
                  <a:hueOff val="0"/>
                  <a:satOff val="0"/>
                  <a:lumOff val="0"/>
                  <a:alphaOff val="0"/>
                </a:sysClr>
              </a:solidFill>
              <a:latin typeface="Centaur" pitchFamily="18" charset="0"/>
              <a:ea typeface="+mn-ea"/>
              <a:cs typeface="+mn-cs"/>
            </a:rPr>
            <a:t>Bivariate Analysis</a:t>
          </a:r>
        </a:p>
      </dsp:txBody>
      <dsp:txXfrm>
        <a:off x="2903841" y="1494216"/>
        <a:ext cx="2899589" cy="332795"/>
      </dsp:txXfrm>
    </dsp:sp>
    <dsp:sp modelId="{1AAC8508-504B-4380-972E-70F29488E29A}">
      <dsp:nvSpPr>
        <dsp:cNvPr id="0" name=""/>
        <dsp:cNvSpPr/>
      </dsp:nvSpPr>
      <dsp:spPr>
        <a:xfrm>
          <a:off x="5803430" y="1494216"/>
          <a:ext cx="2899589" cy="332795"/>
        </a:xfrm>
        <a:prstGeom prst="rect">
          <a:avLst/>
        </a:prstGeom>
        <a:solidFill>
          <a:srgbClr val="7CCA62">
            <a:tint val="40000"/>
            <a:alpha val="90000"/>
            <a:hueOff val="0"/>
            <a:satOff val="0"/>
            <a:lumOff val="0"/>
            <a:alphaOff val="0"/>
          </a:srgbClr>
        </a:solidFill>
        <a:ln w="25400" cap="flat" cmpd="sng" algn="ctr">
          <a:solidFill>
            <a:srgbClr val="7CCA62">
              <a:tint val="40000"/>
              <a:alpha val="90000"/>
              <a:hueOff val="0"/>
              <a:satOff val="0"/>
              <a:lumOff val="0"/>
              <a:alphaOff val="0"/>
            </a:srgb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0688" tIns="30480" rIns="170688" bIns="30480" numCol="1" spcCol="1270" anchor="ctr" anchorCtr="0">
          <a:noAutofit/>
        </a:bodyPr>
        <a:lstStyle/>
        <a:p>
          <a:pPr marL="0" lvl="0" indent="0" algn="ctr" defTabSz="1066800">
            <a:lnSpc>
              <a:spcPct val="90000"/>
            </a:lnSpc>
            <a:spcBef>
              <a:spcPct val="0"/>
            </a:spcBef>
            <a:spcAft>
              <a:spcPct val="35000"/>
            </a:spcAft>
            <a:buNone/>
          </a:pPr>
          <a:r>
            <a:rPr lang="en-IN" sz="2400" kern="1200">
              <a:solidFill>
                <a:sysClr val="windowText" lastClr="000000">
                  <a:hueOff val="0"/>
                  <a:satOff val="0"/>
                  <a:lumOff val="0"/>
                  <a:alphaOff val="0"/>
                </a:sysClr>
              </a:solidFill>
              <a:latin typeface="Centaur" pitchFamily="18" charset="0"/>
              <a:ea typeface="+mn-ea"/>
              <a:cs typeface="+mn-cs"/>
            </a:rPr>
            <a:t>Data</a:t>
          </a:r>
          <a:r>
            <a:rPr lang="en-IN" sz="2400" kern="1200" dirty="0">
              <a:solidFill>
                <a:sysClr val="windowText" lastClr="000000">
                  <a:hueOff val="0"/>
                  <a:satOff val="0"/>
                  <a:lumOff val="0"/>
                  <a:alphaOff val="0"/>
                </a:sysClr>
              </a:solidFill>
              <a:latin typeface="Centaur" pitchFamily="18" charset="0"/>
              <a:ea typeface="+mn-ea"/>
              <a:cs typeface="+mn-cs"/>
            </a:rPr>
            <a:t>visualisation</a:t>
          </a:r>
        </a:p>
      </dsp:txBody>
      <dsp:txXfrm>
        <a:off x="5803430" y="1494216"/>
        <a:ext cx="2899589" cy="332795"/>
      </dsp:txXfrm>
    </dsp:sp>
    <dsp:sp modelId="{28CD7291-66C0-4191-9983-241F91CF8DE8}">
      <dsp:nvSpPr>
        <dsp:cNvPr id="0" name=""/>
        <dsp:cNvSpPr/>
      </dsp:nvSpPr>
      <dsp:spPr>
        <a:xfrm rot="10800000">
          <a:off x="0" y="0"/>
          <a:ext cx="8707272" cy="1113027"/>
        </a:xfrm>
        <a:prstGeom prst="upArrowCallout">
          <a:avLst/>
        </a:prstGeom>
        <a:solidFill>
          <a:srgbClr val="009DD9">
            <a:hueOff val="0"/>
            <a:satOff val="0"/>
            <a:lumOff val="0"/>
            <a:alphaOff val="0"/>
          </a:srgb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IN" sz="2400" b="1" kern="1200" dirty="0">
              <a:solidFill>
                <a:sysClr val="window" lastClr="FFFFFF"/>
              </a:solidFill>
              <a:latin typeface="Centaur" pitchFamily="18" charset="0"/>
              <a:ea typeface="+mn-ea"/>
              <a:cs typeface="+mn-cs"/>
            </a:rPr>
            <a:t>Data cleansing</a:t>
          </a:r>
        </a:p>
      </dsp:txBody>
      <dsp:txXfrm rot="-10800000">
        <a:off x="0" y="136825"/>
        <a:ext cx="8707272" cy="253847"/>
      </dsp:txXfrm>
    </dsp:sp>
    <dsp:sp modelId="{808D2197-3C44-4790-A24D-48BDE887CF3C}">
      <dsp:nvSpPr>
        <dsp:cNvPr id="0" name=""/>
        <dsp:cNvSpPr/>
      </dsp:nvSpPr>
      <dsp:spPr>
        <a:xfrm>
          <a:off x="0" y="392043"/>
          <a:ext cx="4353635" cy="332795"/>
        </a:xfrm>
        <a:prstGeom prst="rect">
          <a:avLst/>
        </a:prstGeom>
        <a:solidFill>
          <a:srgbClr val="A5C249">
            <a:tint val="40000"/>
            <a:alpha val="90000"/>
            <a:hueOff val="0"/>
            <a:satOff val="0"/>
            <a:lumOff val="0"/>
            <a:alphaOff val="0"/>
          </a:srgbClr>
        </a:solidFill>
        <a:ln w="25400" cap="flat" cmpd="sng" algn="ctr">
          <a:solidFill>
            <a:srgbClr val="A5C249">
              <a:tint val="40000"/>
              <a:alpha val="90000"/>
              <a:hueOff val="0"/>
              <a:satOff val="0"/>
              <a:lumOff val="0"/>
              <a:alphaOff val="0"/>
            </a:srgb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0688" tIns="30480" rIns="170688" bIns="30480" numCol="1" spcCol="1270" anchor="ctr" anchorCtr="0">
          <a:noAutofit/>
        </a:bodyPr>
        <a:lstStyle/>
        <a:p>
          <a:pPr marL="0" lvl="0" indent="0" algn="ctr" defTabSz="1066800">
            <a:lnSpc>
              <a:spcPct val="90000"/>
            </a:lnSpc>
            <a:spcBef>
              <a:spcPct val="0"/>
            </a:spcBef>
            <a:spcAft>
              <a:spcPct val="35000"/>
            </a:spcAft>
            <a:buNone/>
          </a:pPr>
          <a:r>
            <a:rPr lang="en-IN" sz="2400" kern="1200" dirty="0">
              <a:solidFill>
                <a:sysClr val="windowText" lastClr="000000">
                  <a:hueOff val="0"/>
                  <a:satOff val="0"/>
                  <a:lumOff val="0"/>
                  <a:alphaOff val="0"/>
                </a:sysClr>
              </a:solidFill>
              <a:latin typeface="Centaur" pitchFamily="18" charset="0"/>
              <a:ea typeface="+mn-ea"/>
              <a:cs typeface="+mn-cs"/>
            </a:rPr>
            <a:t>Duplicate values removal</a:t>
          </a:r>
        </a:p>
      </dsp:txBody>
      <dsp:txXfrm>
        <a:off x="0" y="392043"/>
        <a:ext cx="4353635" cy="332795"/>
      </dsp:txXfrm>
    </dsp:sp>
    <dsp:sp modelId="{941D9568-7AFF-4370-B74C-716EC60DCE60}">
      <dsp:nvSpPr>
        <dsp:cNvPr id="0" name=""/>
        <dsp:cNvSpPr/>
      </dsp:nvSpPr>
      <dsp:spPr>
        <a:xfrm>
          <a:off x="4353636" y="387391"/>
          <a:ext cx="4353635" cy="332795"/>
        </a:xfrm>
        <a:prstGeom prst="rect">
          <a:avLst/>
        </a:prstGeom>
        <a:solidFill>
          <a:srgbClr val="009DD9">
            <a:tint val="40000"/>
            <a:alpha val="90000"/>
            <a:hueOff val="0"/>
            <a:satOff val="0"/>
            <a:lumOff val="0"/>
            <a:alphaOff val="0"/>
          </a:srgbClr>
        </a:solidFill>
        <a:ln w="25400" cap="flat" cmpd="sng" algn="ctr">
          <a:solidFill>
            <a:srgbClr val="009DD9">
              <a:tint val="40000"/>
              <a:alpha val="90000"/>
              <a:hueOff val="0"/>
              <a:satOff val="0"/>
              <a:lumOff val="0"/>
              <a:alphaOff val="0"/>
            </a:srgb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0688" tIns="30480" rIns="170688" bIns="30480" numCol="1" spcCol="1270" anchor="ctr" anchorCtr="0">
          <a:noAutofit/>
        </a:bodyPr>
        <a:lstStyle/>
        <a:p>
          <a:pPr marL="0" lvl="0" indent="0" algn="ctr" defTabSz="1066800">
            <a:lnSpc>
              <a:spcPct val="90000"/>
            </a:lnSpc>
            <a:spcBef>
              <a:spcPct val="0"/>
            </a:spcBef>
            <a:spcAft>
              <a:spcPct val="35000"/>
            </a:spcAft>
            <a:buNone/>
          </a:pPr>
          <a:r>
            <a:rPr lang="en-IN" sz="2400" kern="1200" dirty="0">
              <a:solidFill>
                <a:sysClr val="windowText" lastClr="000000">
                  <a:hueOff val="0"/>
                  <a:satOff val="0"/>
                  <a:lumOff val="0"/>
                  <a:alphaOff val="0"/>
                </a:sysClr>
              </a:solidFill>
              <a:latin typeface="Centaur" pitchFamily="18" charset="0"/>
              <a:ea typeface="+mn-ea"/>
              <a:cs typeface="+mn-cs"/>
            </a:rPr>
            <a:t>Missing values treatment</a:t>
          </a:r>
        </a:p>
      </dsp:txBody>
      <dsp:txXfrm>
        <a:off x="4353636" y="387391"/>
        <a:ext cx="4353635" cy="332795"/>
      </dsp:txXfrm>
    </dsp:sp>
  </dsp:spTree>
</dsp:drawing>
</file>

<file path=ppt/diagrams/layout1.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49186"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1049187"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ADCFD6B-74E7-478B-AF42-7A3A69C8B9A6}" type="datetimeFigureOut">
              <a:rPr lang="en-IN" smtClean="0"/>
              <a:t>07-11-2022</a:t>
            </a:fld>
            <a:endParaRPr lang="en-IN"/>
          </a:p>
        </p:txBody>
      </p:sp>
      <p:sp>
        <p:nvSpPr>
          <p:cNvPr id="1049188"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1049189"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1049190"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1049191"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5D4EB9F-01CB-44C3-86C4-19378000C62A}" type="slidenum">
              <a:rPr lang="en-IN" smtClean="0"/>
              <a:t>‹#›</a:t>
            </a:fld>
            <a:endParaRPr lang="en-IN"/>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6.png" /><Relationship Id="rId2" Type="http://schemas.openxmlformats.org/officeDocument/2006/relationships/image" Target="../media/image5.png" /><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8.png" /><Relationship Id="rId1" Type="http://schemas.openxmlformats.org/officeDocument/2006/relationships/slideMaster" Target="../slideMasters/slideMaster2.xml" /></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9.jpeg" /><Relationship Id="rId1" Type="http://schemas.openxmlformats.org/officeDocument/2006/relationships/slideMaster" Target="../slideMasters/slideMaster3.xml" /></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9.jpeg" /><Relationship Id="rId1" Type="http://schemas.openxmlformats.org/officeDocument/2006/relationships/slideMaster" Target="../slideMasters/slideMaster3.xml" /></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 /></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 /></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 /></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9.jpeg" /><Relationship Id="rId1" Type="http://schemas.openxmlformats.org/officeDocument/2006/relationships/slideMaster" Target="../slideMasters/slideMaster3.xml" /></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9.jpeg" /><Relationship Id="rId1" Type="http://schemas.openxmlformats.org/officeDocument/2006/relationships/slideMaster" Target="../slideMasters/slideMaster3.xml" /></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9.jpeg" /><Relationship Id="rId1" Type="http://schemas.openxmlformats.org/officeDocument/2006/relationships/slideMaster" Target="../slideMasters/slideMaster3.xml" /></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9.jpeg" /><Relationship Id="rId1" Type="http://schemas.openxmlformats.org/officeDocument/2006/relationships/slideMaster" Target="../slideMasters/slideMaster3.xml" /></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9.jpeg" /><Relationship Id="rId1" Type="http://schemas.openxmlformats.org/officeDocument/2006/relationships/slideMaster" Target="../slideMasters/slideMaster3.xml" /></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9.jpeg" /><Relationship Id="rId1" Type="http://schemas.openxmlformats.org/officeDocument/2006/relationships/slideMaster" Target="../slideMasters/slideMaster3.xml" /></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 /></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 /></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9.jpeg" /><Relationship Id="rId1" Type="http://schemas.openxmlformats.org/officeDocument/2006/relationships/slideMaster" Target="../slideMasters/slideMaster3.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46" name="Group 6"/>
          <p:cNvGrpSpPr/>
          <p:nvPr/>
        </p:nvGrpSpPr>
        <p:grpSpPr>
          <a:xfrm>
            <a:off x="-16934" y="0"/>
            <a:ext cx="12231160" cy="6856214"/>
            <a:chOff x="-16934" y="0"/>
            <a:chExt cx="12231160" cy="6856214"/>
          </a:xfrm>
        </p:grpSpPr>
        <p:pic>
          <p:nvPicPr>
            <p:cNvPr id="2097184" name="Picture 15" descr="HD-PanelTitleR1.png"/>
            <p:cNvPicPr>
              <a:picLocks noChangeAspect="1"/>
            </p:cNvPicPr>
            <p:nvPr/>
          </p:nvPicPr>
          <p:blipFill>
            <a:blip r:embed="rId2"/>
            <a:stretch>
              <a:fillRect/>
            </a:stretch>
          </p:blipFill>
          <p:spPr>
            <a:xfrm>
              <a:off x="0" y="0"/>
              <a:ext cx="12188825" cy="6856214"/>
            </a:xfrm>
            <a:prstGeom prst="rect">
              <a:avLst/>
            </a:prstGeom>
          </p:spPr>
        </p:pic>
        <p:sp>
          <p:nvSpPr>
            <p:cNvPr id="1048930"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2097185" name="Picture 16" descr="HDRibbonTitle-UniformTrim.png"/>
            <p:cNvPicPr>
              <a:picLocks noChangeAspect="1"/>
            </p:cNvPicPr>
            <p:nvPr/>
          </p:nvPicPr>
          <p:blipFill rotWithShape="1">
            <a:blip r:embed="rId3"/>
            <a:srcRect/>
            <a:stretch>
              <a:fillRect/>
            </a:stretch>
          </p:blipFill>
          <p:spPr>
            <a:xfrm>
              <a:off x="-16934" y="3147609"/>
              <a:ext cx="2478024" cy="612648"/>
            </a:xfrm>
            <a:prstGeom prst="rect">
              <a:avLst/>
            </a:prstGeom>
          </p:spPr>
        </p:pic>
        <p:pic>
          <p:nvPicPr>
            <p:cNvPr id="2097186" name="Picture 19" descr="HDRibbonTitle-UniformTrim.png"/>
            <p:cNvPicPr>
              <a:picLocks noChangeAspect="1"/>
            </p:cNvPicPr>
            <p:nvPr/>
          </p:nvPicPr>
          <p:blipFill rotWithShape="1">
            <a:blip r:embed="rId3"/>
            <a:srcRect/>
            <a:stretch>
              <a:fillRect/>
            </a:stretch>
          </p:blipFill>
          <p:spPr>
            <a:xfrm>
              <a:off x="9736202" y="3147609"/>
              <a:ext cx="2478024" cy="612648"/>
            </a:xfrm>
            <a:prstGeom prst="rect">
              <a:avLst/>
            </a:prstGeom>
          </p:spPr>
        </p:pic>
      </p:grpSp>
      <p:sp>
        <p:nvSpPr>
          <p:cNvPr id="1048931"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1048932"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1048933" name="Date Placeholder 3"/>
          <p:cNvSpPr>
            <a:spLocks noGrp="1"/>
          </p:cNvSpPr>
          <p:nvPr>
            <p:ph type="dt" sz="half" idx="10"/>
          </p:nvPr>
        </p:nvSpPr>
        <p:spPr>
          <a:xfrm>
            <a:off x="7983232" y="5037663"/>
            <a:ext cx="897467" cy="279400"/>
          </a:xfrm>
        </p:spPr>
        <p:txBody>
          <a:bodyPr/>
          <a:lstStyle/>
          <a:p>
            <a:fld id="{55A7C03C-2152-4298-97EA-BB5F60E13193}" type="datetimeFigureOut">
              <a:rPr lang="en-IN" smtClean="0"/>
              <a:t>07-11-2022</a:t>
            </a:fld>
            <a:endParaRPr lang="en-IN"/>
          </a:p>
        </p:txBody>
      </p:sp>
      <p:sp>
        <p:nvSpPr>
          <p:cNvPr id="1048934" name="Footer Placeholder 4"/>
          <p:cNvSpPr>
            <a:spLocks noGrp="1"/>
          </p:cNvSpPr>
          <p:nvPr>
            <p:ph type="ftr" sz="quarter" idx="11"/>
          </p:nvPr>
        </p:nvSpPr>
        <p:spPr>
          <a:xfrm>
            <a:off x="2692397" y="5037663"/>
            <a:ext cx="5214635" cy="279400"/>
          </a:xfrm>
        </p:spPr>
        <p:txBody>
          <a:bodyPr/>
          <a:lstStyle/>
          <a:p>
            <a:endParaRPr lang="en-IN"/>
          </a:p>
        </p:txBody>
      </p:sp>
      <p:sp>
        <p:nvSpPr>
          <p:cNvPr id="1048935" name="Slide Number Placeholder 5"/>
          <p:cNvSpPr>
            <a:spLocks noGrp="1"/>
          </p:cNvSpPr>
          <p:nvPr>
            <p:ph type="sldNum" sz="quarter" idx="12"/>
          </p:nvPr>
        </p:nvSpPr>
        <p:spPr>
          <a:xfrm>
            <a:off x="8956900" y="5037663"/>
            <a:ext cx="551167" cy="279400"/>
          </a:xfrm>
        </p:spPr>
        <p:txBody>
          <a:bodyPr/>
          <a:lstStyle/>
          <a:p>
            <a:fld id="{028354ED-3287-4CC6-8A9D-37FDDA6B1E3E}" type="slidenum">
              <a:rPr lang="en-IN" smtClean="0"/>
              <a:t>‹#›</a:t>
            </a:fld>
            <a:endParaRPr lang="en-IN"/>
          </a:p>
        </p:txBody>
      </p:sp>
      <p:cxnSp>
        <p:nvCxnSpPr>
          <p:cNvPr id="3145732" name="Straight Connector 14"/>
          <p:cNvCxnSpPr>
            <a:cxnSpLocks/>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1048988"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1048989"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1048990"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48991" name="Date Placeholder 4"/>
          <p:cNvSpPr>
            <a:spLocks noGrp="1"/>
          </p:cNvSpPr>
          <p:nvPr>
            <p:ph type="dt" sz="half" idx="10"/>
          </p:nvPr>
        </p:nvSpPr>
        <p:spPr/>
        <p:txBody>
          <a:bodyPr/>
          <a:lstStyle/>
          <a:p>
            <a:fld id="{55A7C03C-2152-4298-97EA-BB5F60E13193}" type="datetimeFigureOut">
              <a:rPr lang="en-IN" smtClean="0"/>
              <a:t>07-11-2022</a:t>
            </a:fld>
            <a:endParaRPr lang="en-IN"/>
          </a:p>
        </p:txBody>
      </p:sp>
      <p:sp>
        <p:nvSpPr>
          <p:cNvPr id="1048992" name="Footer Placeholder 5"/>
          <p:cNvSpPr>
            <a:spLocks noGrp="1"/>
          </p:cNvSpPr>
          <p:nvPr>
            <p:ph type="ftr" sz="quarter" idx="11"/>
          </p:nvPr>
        </p:nvSpPr>
        <p:spPr/>
        <p:txBody>
          <a:bodyPr/>
          <a:lstStyle/>
          <a:p>
            <a:endParaRPr lang="en-IN"/>
          </a:p>
        </p:txBody>
      </p:sp>
      <p:sp>
        <p:nvSpPr>
          <p:cNvPr id="1048993" name="Slide Number Placeholder 6"/>
          <p:cNvSpPr>
            <a:spLocks noGrp="1"/>
          </p:cNvSpPr>
          <p:nvPr>
            <p:ph type="sldNum" sz="quarter" idx="12"/>
          </p:nvPr>
        </p:nvSpPr>
        <p:spPr/>
        <p:txBody>
          <a:bodyPr/>
          <a:lstStyle/>
          <a:p>
            <a:fld id="{028354ED-3287-4CC6-8A9D-37FDDA6B1E3E}" type="slidenum">
              <a:rPr lang="en-IN" smtClean="0"/>
              <a:t>‹#›</a:t>
            </a:fld>
            <a:endParaRPr lang="en-I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1048945"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1048946"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1048947" name="Date Placeholder 3"/>
          <p:cNvSpPr>
            <a:spLocks noGrp="1"/>
          </p:cNvSpPr>
          <p:nvPr>
            <p:ph type="dt" sz="half" idx="10"/>
          </p:nvPr>
        </p:nvSpPr>
        <p:spPr/>
        <p:txBody>
          <a:bodyPr/>
          <a:lstStyle/>
          <a:p>
            <a:fld id="{55A7C03C-2152-4298-97EA-BB5F60E13193}" type="datetimeFigureOut">
              <a:rPr lang="en-IN" smtClean="0"/>
              <a:t>07-11-2022</a:t>
            </a:fld>
            <a:endParaRPr lang="en-IN"/>
          </a:p>
        </p:txBody>
      </p:sp>
      <p:sp>
        <p:nvSpPr>
          <p:cNvPr id="1048948" name="Footer Placeholder 4"/>
          <p:cNvSpPr>
            <a:spLocks noGrp="1"/>
          </p:cNvSpPr>
          <p:nvPr>
            <p:ph type="ftr" sz="quarter" idx="11"/>
          </p:nvPr>
        </p:nvSpPr>
        <p:spPr/>
        <p:txBody>
          <a:bodyPr/>
          <a:lstStyle/>
          <a:p>
            <a:endParaRPr lang="en-IN"/>
          </a:p>
        </p:txBody>
      </p:sp>
      <p:sp>
        <p:nvSpPr>
          <p:cNvPr id="1048949" name="Slide Number Placeholder 5"/>
          <p:cNvSpPr>
            <a:spLocks noGrp="1"/>
          </p:cNvSpPr>
          <p:nvPr>
            <p:ph type="sldNum" sz="quarter" idx="12"/>
          </p:nvPr>
        </p:nvSpPr>
        <p:spPr/>
        <p:txBody>
          <a:bodyPr/>
          <a:lstStyle/>
          <a:p>
            <a:fld id="{028354ED-3287-4CC6-8A9D-37FDDA6B1E3E}" type="slidenum">
              <a:rPr lang="en-IN" smtClean="0"/>
              <a:t>‹#›</a:t>
            </a:fld>
            <a:endParaRPr lang="en-IN"/>
          </a:p>
        </p:txBody>
      </p:sp>
      <p:cxnSp>
        <p:nvCxnSpPr>
          <p:cNvPr id="3145734" name="Straight Connector 14"/>
          <p:cNvCxnSpPr>
            <a:cxnSpLocks/>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048980"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48981"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lvl2pPr>
            <a:lvl3pPr marL="914400" indent="0">
              <a:buFontTx/>
              <a:buNone/>
            </a:lvl3pPr>
            <a:lvl4pPr marL="1371600" indent="0">
              <a:buFontTx/>
              <a:buNone/>
            </a:lvl4pPr>
            <a:lvl5pPr marL="1828800" indent="0">
              <a:buFontTx/>
              <a:buNone/>
            </a:lvl5pPr>
          </a:lstStyle>
          <a:p>
            <a:pPr lvl="0"/>
            <a:r>
              <a:rPr lang="en-US"/>
              <a:t>Click to edit Master text styles</a:t>
            </a:r>
          </a:p>
        </p:txBody>
      </p:sp>
      <p:sp>
        <p:nvSpPr>
          <p:cNvPr id="1048982"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1048983" name="Date Placeholder 3"/>
          <p:cNvSpPr>
            <a:spLocks noGrp="1"/>
          </p:cNvSpPr>
          <p:nvPr>
            <p:ph type="dt" sz="half" idx="10"/>
          </p:nvPr>
        </p:nvSpPr>
        <p:spPr/>
        <p:txBody>
          <a:bodyPr/>
          <a:lstStyle/>
          <a:p>
            <a:fld id="{55A7C03C-2152-4298-97EA-BB5F60E13193}" type="datetimeFigureOut">
              <a:rPr lang="en-IN" smtClean="0"/>
              <a:t>07-11-2022</a:t>
            </a:fld>
            <a:endParaRPr lang="en-IN"/>
          </a:p>
        </p:txBody>
      </p:sp>
      <p:sp>
        <p:nvSpPr>
          <p:cNvPr id="1048984" name="Footer Placeholder 4"/>
          <p:cNvSpPr>
            <a:spLocks noGrp="1"/>
          </p:cNvSpPr>
          <p:nvPr>
            <p:ph type="ftr" sz="quarter" idx="11"/>
          </p:nvPr>
        </p:nvSpPr>
        <p:spPr/>
        <p:txBody>
          <a:bodyPr/>
          <a:lstStyle/>
          <a:p>
            <a:endParaRPr lang="en-IN"/>
          </a:p>
        </p:txBody>
      </p:sp>
      <p:sp>
        <p:nvSpPr>
          <p:cNvPr id="1048985" name="Slide Number Placeholder 5"/>
          <p:cNvSpPr>
            <a:spLocks noGrp="1"/>
          </p:cNvSpPr>
          <p:nvPr>
            <p:ph type="sldNum" sz="quarter" idx="12"/>
          </p:nvPr>
        </p:nvSpPr>
        <p:spPr/>
        <p:txBody>
          <a:bodyPr/>
          <a:lstStyle/>
          <a:p>
            <a:fld id="{028354ED-3287-4CC6-8A9D-37FDDA6B1E3E}" type="slidenum">
              <a:rPr lang="en-IN" smtClean="0"/>
              <a:t>‹#›</a:t>
            </a:fld>
            <a:endParaRPr lang="en-IN"/>
          </a:p>
        </p:txBody>
      </p:sp>
      <p:sp>
        <p:nvSpPr>
          <p:cNvPr id="1048986"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048987"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3145739" name="Straight Connector 18"/>
          <p:cNvCxnSpPr>
            <a:cxnSpLocks/>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1048940"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1048941"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1048942" name="Date Placeholder 3"/>
          <p:cNvSpPr>
            <a:spLocks noGrp="1"/>
          </p:cNvSpPr>
          <p:nvPr>
            <p:ph type="dt" sz="half" idx="10"/>
          </p:nvPr>
        </p:nvSpPr>
        <p:spPr/>
        <p:txBody>
          <a:bodyPr/>
          <a:lstStyle/>
          <a:p>
            <a:fld id="{55A7C03C-2152-4298-97EA-BB5F60E13193}" type="datetimeFigureOut">
              <a:rPr lang="en-IN" smtClean="0"/>
              <a:t>07-11-2022</a:t>
            </a:fld>
            <a:endParaRPr lang="en-IN"/>
          </a:p>
        </p:txBody>
      </p:sp>
      <p:sp>
        <p:nvSpPr>
          <p:cNvPr id="1048943" name="Footer Placeholder 4"/>
          <p:cNvSpPr>
            <a:spLocks noGrp="1"/>
          </p:cNvSpPr>
          <p:nvPr>
            <p:ph type="ftr" sz="quarter" idx="11"/>
          </p:nvPr>
        </p:nvSpPr>
        <p:spPr/>
        <p:txBody>
          <a:bodyPr/>
          <a:lstStyle/>
          <a:p>
            <a:endParaRPr lang="en-IN"/>
          </a:p>
        </p:txBody>
      </p:sp>
      <p:sp>
        <p:nvSpPr>
          <p:cNvPr id="1048944" name="Slide Number Placeholder 5"/>
          <p:cNvSpPr>
            <a:spLocks noGrp="1"/>
          </p:cNvSpPr>
          <p:nvPr>
            <p:ph type="sldNum" sz="quarter" idx="12"/>
          </p:nvPr>
        </p:nvSpPr>
        <p:spPr/>
        <p:txBody>
          <a:bodyPr/>
          <a:lstStyle/>
          <a:p>
            <a:fld id="{028354ED-3287-4CC6-8A9D-37FDDA6B1E3E}" type="slidenum">
              <a:rPr lang="en-IN" smtClean="0"/>
              <a:t>‹#›</a:t>
            </a:fld>
            <a:endParaRPr lang="en-IN"/>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049000"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49001"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1049002"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1049003" name="Date Placeholder 3"/>
          <p:cNvSpPr>
            <a:spLocks noGrp="1"/>
          </p:cNvSpPr>
          <p:nvPr>
            <p:ph type="dt" sz="half" idx="10"/>
          </p:nvPr>
        </p:nvSpPr>
        <p:spPr/>
        <p:txBody>
          <a:bodyPr/>
          <a:lstStyle/>
          <a:p>
            <a:fld id="{55A7C03C-2152-4298-97EA-BB5F60E13193}" type="datetimeFigureOut">
              <a:rPr lang="en-IN" smtClean="0"/>
              <a:t>07-11-2022</a:t>
            </a:fld>
            <a:endParaRPr lang="en-IN"/>
          </a:p>
        </p:txBody>
      </p:sp>
      <p:sp>
        <p:nvSpPr>
          <p:cNvPr id="1049004" name="Footer Placeholder 4"/>
          <p:cNvSpPr>
            <a:spLocks noGrp="1"/>
          </p:cNvSpPr>
          <p:nvPr>
            <p:ph type="ftr" sz="quarter" idx="11"/>
          </p:nvPr>
        </p:nvSpPr>
        <p:spPr/>
        <p:txBody>
          <a:bodyPr/>
          <a:lstStyle/>
          <a:p>
            <a:endParaRPr lang="en-IN"/>
          </a:p>
        </p:txBody>
      </p:sp>
      <p:sp>
        <p:nvSpPr>
          <p:cNvPr id="1049005" name="Slide Number Placeholder 5"/>
          <p:cNvSpPr>
            <a:spLocks noGrp="1"/>
          </p:cNvSpPr>
          <p:nvPr>
            <p:ph type="sldNum" sz="quarter" idx="12"/>
          </p:nvPr>
        </p:nvSpPr>
        <p:spPr/>
        <p:txBody>
          <a:bodyPr/>
          <a:lstStyle/>
          <a:p>
            <a:fld id="{028354ED-3287-4CC6-8A9D-37FDDA6B1E3E}" type="slidenum">
              <a:rPr lang="en-IN" smtClean="0"/>
              <a:t>‹#›</a:t>
            </a:fld>
            <a:endParaRPr lang="en-IN"/>
          </a:p>
        </p:txBody>
      </p:sp>
      <p:sp>
        <p:nvSpPr>
          <p:cNvPr id="1049006"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049007"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3145741" name="Straight Connector 25"/>
          <p:cNvCxnSpPr>
            <a:cxnSpLocks/>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1048956"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48957"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1048958"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1048959" name="Date Placeholder 3"/>
          <p:cNvSpPr>
            <a:spLocks noGrp="1"/>
          </p:cNvSpPr>
          <p:nvPr>
            <p:ph type="dt" sz="half" idx="10"/>
          </p:nvPr>
        </p:nvSpPr>
        <p:spPr/>
        <p:txBody>
          <a:bodyPr/>
          <a:lstStyle/>
          <a:p>
            <a:fld id="{55A7C03C-2152-4298-97EA-BB5F60E13193}" type="datetimeFigureOut">
              <a:rPr lang="en-IN" smtClean="0"/>
              <a:t>07-11-2022</a:t>
            </a:fld>
            <a:endParaRPr lang="en-IN"/>
          </a:p>
        </p:txBody>
      </p:sp>
      <p:sp>
        <p:nvSpPr>
          <p:cNvPr id="1048960" name="Footer Placeholder 4"/>
          <p:cNvSpPr>
            <a:spLocks noGrp="1"/>
          </p:cNvSpPr>
          <p:nvPr>
            <p:ph type="ftr" sz="quarter" idx="11"/>
          </p:nvPr>
        </p:nvSpPr>
        <p:spPr/>
        <p:txBody>
          <a:bodyPr/>
          <a:lstStyle/>
          <a:p>
            <a:endParaRPr lang="en-IN"/>
          </a:p>
        </p:txBody>
      </p:sp>
      <p:sp>
        <p:nvSpPr>
          <p:cNvPr id="1048961" name="Slide Number Placeholder 5"/>
          <p:cNvSpPr>
            <a:spLocks noGrp="1"/>
          </p:cNvSpPr>
          <p:nvPr>
            <p:ph type="sldNum" sz="quarter" idx="12"/>
          </p:nvPr>
        </p:nvSpPr>
        <p:spPr/>
        <p:txBody>
          <a:bodyPr/>
          <a:lstStyle/>
          <a:p>
            <a:fld id="{028354ED-3287-4CC6-8A9D-37FDDA6B1E3E}" type="slidenum">
              <a:rPr lang="en-IN" smtClean="0"/>
              <a:t>‹#›</a:t>
            </a:fld>
            <a:endParaRPr lang="en-IN"/>
          </a:p>
        </p:txBody>
      </p:sp>
      <p:cxnSp>
        <p:nvCxnSpPr>
          <p:cNvPr id="3145735" name="Straight Connector 14"/>
          <p:cNvCxnSpPr>
            <a:cxnSpLocks/>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049014" name="Title 1"/>
          <p:cNvSpPr>
            <a:spLocks noGrp="1"/>
          </p:cNvSpPr>
          <p:nvPr>
            <p:ph type="title"/>
          </p:nvPr>
        </p:nvSpPr>
        <p:spPr/>
        <p:txBody>
          <a:bodyPr/>
          <a:lstStyle>
            <a:lvl1pPr algn="ctr"/>
          </a:lstStyle>
          <a:p>
            <a:r>
              <a:rPr lang="en-US"/>
              <a:t>Click to edit Master title style</a:t>
            </a:r>
            <a:endParaRPr lang="en-US" dirty="0"/>
          </a:p>
        </p:txBody>
      </p:sp>
      <p:sp>
        <p:nvSpPr>
          <p:cNvPr id="1049015"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49016" name="Date Placeholder 3"/>
          <p:cNvSpPr>
            <a:spLocks noGrp="1"/>
          </p:cNvSpPr>
          <p:nvPr>
            <p:ph type="dt" sz="half" idx="10"/>
          </p:nvPr>
        </p:nvSpPr>
        <p:spPr/>
        <p:txBody>
          <a:bodyPr/>
          <a:lstStyle/>
          <a:p>
            <a:fld id="{55A7C03C-2152-4298-97EA-BB5F60E13193}" type="datetimeFigureOut">
              <a:rPr lang="en-IN" smtClean="0"/>
              <a:t>07-11-2022</a:t>
            </a:fld>
            <a:endParaRPr lang="en-IN"/>
          </a:p>
        </p:txBody>
      </p:sp>
      <p:sp>
        <p:nvSpPr>
          <p:cNvPr id="1049017" name="Footer Placeholder 4"/>
          <p:cNvSpPr>
            <a:spLocks noGrp="1"/>
          </p:cNvSpPr>
          <p:nvPr>
            <p:ph type="ftr" sz="quarter" idx="11"/>
          </p:nvPr>
        </p:nvSpPr>
        <p:spPr/>
        <p:txBody>
          <a:bodyPr/>
          <a:lstStyle/>
          <a:p>
            <a:endParaRPr lang="en-IN"/>
          </a:p>
        </p:txBody>
      </p:sp>
      <p:sp>
        <p:nvSpPr>
          <p:cNvPr id="1049018" name="Slide Number Placeholder 5"/>
          <p:cNvSpPr>
            <a:spLocks noGrp="1"/>
          </p:cNvSpPr>
          <p:nvPr>
            <p:ph type="sldNum" sz="quarter" idx="12"/>
          </p:nvPr>
        </p:nvSpPr>
        <p:spPr/>
        <p:txBody>
          <a:bodyPr/>
          <a:lstStyle/>
          <a:p>
            <a:fld id="{028354ED-3287-4CC6-8A9D-37FDDA6B1E3E}" type="slidenum">
              <a:rPr lang="en-IN" smtClean="0"/>
              <a:t>‹#›</a:t>
            </a:fld>
            <a:endParaRPr lang="en-IN"/>
          </a:p>
        </p:txBody>
      </p:sp>
      <p:cxnSp>
        <p:nvCxnSpPr>
          <p:cNvPr id="3145743" name="Straight Connector 13"/>
          <p:cNvCxnSpPr>
            <a:cxnSpLocks/>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048975"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1048976" name="Vertical Text Placeholder 2"/>
          <p:cNvSpPr>
            <a:spLocks noGrp="1"/>
          </p:cNvSpPr>
          <p:nvPr>
            <p:ph type="body" orient="vert" idx="1"/>
          </p:nvPr>
        </p:nvSpPr>
        <p:spPr>
          <a:xfrm>
            <a:off x="1295398" y="982132"/>
            <a:ext cx="7433025" cy="4893734"/>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48977" name="Date Placeholder 3"/>
          <p:cNvSpPr>
            <a:spLocks noGrp="1"/>
          </p:cNvSpPr>
          <p:nvPr>
            <p:ph type="dt" sz="half" idx="10"/>
          </p:nvPr>
        </p:nvSpPr>
        <p:spPr/>
        <p:txBody>
          <a:bodyPr/>
          <a:lstStyle/>
          <a:p>
            <a:fld id="{55A7C03C-2152-4298-97EA-BB5F60E13193}" type="datetimeFigureOut">
              <a:rPr lang="en-IN" smtClean="0"/>
              <a:t>07-11-2022</a:t>
            </a:fld>
            <a:endParaRPr lang="en-IN"/>
          </a:p>
        </p:txBody>
      </p:sp>
      <p:sp>
        <p:nvSpPr>
          <p:cNvPr id="1048978" name="Footer Placeholder 4"/>
          <p:cNvSpPr>
            <a:spLocks noGrp="1"/>
          </p:cNvSpPr>
          <p:nvPr>
            <p:ph type="ftr" sz="quarter" idx="11"/>
          </p:nvPr>
        </p:nvSpPr>
        <p:spPr/>
        <p:txBody>
          <a:bodyPr/>
          <a:lstStyle/>
          <a:p>
            <a:endParaRPr lang="en-IN"/>
          </a:p>
        </p:txBody>
      </p:sp>
      <p:sp>
        <p:nvSpPr>
          <p:cNvPr id="1048979" name="Slide Number Placeholder 5"/>
          <p:cNvSpPr>
            <a:spLocks noGrp="1"/>
          </p:cNvSpPr>
          <p:nvPr>
            <p:ph type="sldNum" sz="quarter" idx="12"/>
          </p:nvPr>
        </p:nvSpPr>
        <p:spPr/>
        <p:txBody>
          <a:bodyPr/>
          <a:lstStyle/>
          <a:p>
            <a:fld id="{028354ED-3287-4CC6-8A9D-37FDDA6B1E3E}" type="slidenum">
              <a:rPr lang="en-IN" smtClean="0"/>
              <a:t>‹#›</a:t>
            </a:fld>
            <a:endParaRPr lang="en-IN"/>
          </a:p>
        </p:txBody>
      </p:sp>
      <p:cxnSp>
        <p:nvCxnSpPr>
          <p:cNvPr id="3145738" name="Straight Connector 13"/>
          <p:cNvCxnSpPr>
            <a:cxnSpLocks/>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097183" name="Picture 2" descr="\\DROBO-FS\QuickDrops\JB\PPTX NG\Droplets\LightingOverlay.png"/>
          <p:cNvPicPr>
            <a:picLocks noChangeAspect="1" noChangeArrowheads="1"/>
          </p:cNvPicPr>
          <p:nvPr/>
        </p:nvPicPr>
        <p:blipFill>
          <a:blip r:embed="rId2">
            <a:alphaModFix amt="30000"/>
          </a:blip>
          <a:srcRect/>
          <a:stretch>
            <a:fillRect/>
          </a:stretch>
        </p:blipFill>
        <p:spPr bwMode="auto">
          <a:xfrm>
            <a:off x="0" y="-1"/>
            <a:ext cx="12192003" cy="6858001"/>
          </a:xfrm>
          <a:prstGeom prst="rect">
            <a:avLst/>
          </a:prstGeom>
          <a:noFill/>
        </p:spPr>
      </p:pic>
      <p:grpSp>
        <p:nvGrpSpPr>
          <p:cNvPr id="129"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gradFill>
        </p:grpSpPr>
        <p:sp>
          <p:nvSpPr>
            <p:cNvPr id="1048775" name="Rectangle 5"/>
            <p:cNvSpPr>
              <a:spLocks noChangeArrowheads="1"/>
            </p:cNvSpPr>
            <p:nvPr/>
          </p:nvSpPr>
          <p:spPr bwMode="auto">
            <a:xfrm>
              <a:off x="1209675" y="4763"/>
              <a:ext cx="23813" cy="2181225"/>
            </a:xfrm>
            <a:prstGeom prst="rect">
              <a:avLst/>
            </a:prstGeom>
            <a:grpFill/>
            <a:ln>
              <a:noFill/>
            </a:ln>
          </p:spPr>
        </p:sp>
        <p:sp>
          <p:nvSpPr>
            <p:cNvPr id="1048776"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p:spPr>
        </p:sp>
        <p:sp>
          <p:nvSpPr>
            <p:cNvPr id="1048777"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sp>
        <p:sp>
          <p:nvSpPr>
            <p:cNvPr id="1048778" name="Rectangle 8"/>
            <p:cNvSpPr>
              <a:spLocks noChangeArrowheads="1"/>
            </p:cNvSpPr>
            <p:nvPr/>
          </p:nvSpPr>
          <p:spPr bwMode="auto">
            <a:xfrm>
              <a:off x="414338" y="9525"/>
              <a:ext cx="28575" cy="4481513"/>
            </a:xfrm>
            <a:prstGeom prst="rect">
              <a:avLst/>
            </a:prstGeom>
            <a:grpFill/>
            <a:ln>
              <a:noFill/>
            </a:ln>
          </p:spPr>
        </p:sp>
        <p:sp>
          <p:nvSpPr>
            <p:cNvPr id="1048779"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sp>
        <p:sp>
          <p:nvSpPr>
            <p:cNvPr id="1048780"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p:spPr>
        </p:sp>
        <p:sp>
          <p:nvSpPr>
            <p:cNvPr id="1048781"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p:spPr>
        </p:sp>
        <p:sp>
          <p:nvSpPr>
            <p:cNvPr id="1048782"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p:spPr>
        </p:sp>
        <p:sp>
          <p:nvSpPr>
            <p:cNvPr id="1048783"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p:spPr>
        </p:sp>
        <p:sp>
          <p:nvSpPr>
            <p:cNvPr id="1048784"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p:spPr>
        </p:sp>
        <p:sp>
          <p:nvSpPr>
            <p:cNvPr id="1048785"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sp>
        <p:sp>
          <p:nvSpPr>
            <p:cNvPr id="1048786"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sp>
        <p:sp>
          <p:nvSpPr>
            <p:cNvPr id="1048787"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p:spPr>
        </p:sp>
        <p:sp>
          <p:nvSpPr>
            <p:cNvPr id="1048788"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p:spPr>
        </p:sp>
        <p:sp>
          <p:nvSpPr>
            <p:cNvPr id="1048789"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p:spPr>
        </p:sp>
        <p:sp>
          <p:nvSpPr>
            <p:cNvPr id="1048790"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p:spPr>
        </p:sp>
        <p:sp>
          <p:nvSpPr>
            <p:cNvPr id="1048791"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p:spPr>
        </p:sp>
        <p:sp>
          <p:nvSpPr>
            <p:cNvPr id="1048792"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p:spPr>
        </p:sp>
        <p:sp>
          <p:nvSpPr>
            <p:cNvPr id="1048793"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p:spPr>
        </p:sp>
        <p:sp>
          <p:nvSpPr>
            <p:cNvPr id="1048794"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p:spPr>
        </p:sp>
        <p:sp>
          <p:nvSpPr>
            <p:cNvPr id="1048795"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p:spPr>
        </p:sp>
        <p:sp>
          <p:nvSpPr>
            <p:cNvPr id="1048796"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p:spPr>
        </p:sp>
        <p:sp>
          <p:nvSpPr>
            <p:cNvPr id="1048797"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p:spPr>
        </p:sp>
        <p:sp>
          <p:nvSpPr>
            <p:cNvPr id="1048798"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p:spPr>
        </p:sp>
        <p:sp>
          <p:nvSpPr>
            <p:cNvPr id="1048799"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p:spPr>
        </p:sp>
        <p:sp>
          <p:nvSpPr>
            <p:cNvPr id="1048800"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p:spPr>
        </p:sp>
        <p:sp>
          <p:nvSpPr>
            <p:cNvPr id="1048801"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p:spPr>
        </p:sp>
        <p:sp>
          <p:nvSpPr>
            <p:cNvPr id="1048802"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p:spPr>
        </p:sp>
        <p:sp>
          <p:nvSpPr>
            <p:cNvPr id="1048803" name="Rectangle 33"/>
            <p:cNvSpPr>
              <a:spLocks noChangeArrowheads="1"/>
            </p:cNvSpPr>
            <p:nvPr/>
          </p:nvSpPr>
          <p:spPr bwMode="auto">
            <a:xfrm>
              <a:off x="642938" y="6610350"/>
              <a:ext cx="23813" cy="242888"/>
            </a:xfrm>
            <a:prstGeom prst="rect">
              <a:avLst/>
            </a:prstGeom>
            <a:grpFill/>
            <a:ln>
              <a:noFill/>
            </a:ln>
          </p:spPr>
        </p:sp>
        <p:sp>
          <p:nvSpPr>
            <p:cNvPr id="1048804"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p:spPr>
        </p:sp>
        <p:sp>
          <p:nvSpPr>
            <p:cNvPr id="1048805"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p:spPr>
        </p:sp>
        <p:sp>
          <p:nvSpPr>
            <p:cNvPr id="1048806"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p:spPr>
        </p:sp>
        <p:sp>
          <p:nvSpPr>
            <p:cNvPr id="1048807"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p:spPr>
        </p:sp>
        <p:sp>
          <p:nvSpPr>
            <p:cNvPr id="1048808"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p:spPr>
        </p:sp>
        <p:sp>
          <p:nvSpPr>
            <p:cNvPr id="1048809"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p:spPr>
        </p:sp>
        <p:sp>
          <p:nvSpPr>
            <p:cNvPr id="1048810"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p:spPr>
        </p:sp>
        <p:sp>
          <p:nvSpPr>
            <p:cNvPr id="1048811"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p:spPr>
        </p:sp>
        <p:sp>
          <p:nvSpPr>
            <p:cNvPr id="1048812"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p:spPr>
        </p:sp>
        <p:sp>
          <p:nvSpPr>
            <p:cNvPr id="1048813"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p:spPr>
        </p:sp>
        <p:sp>
          <p:nvSpPr>
            <p:cNvPr id="1048814"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p:spPr>
        </p:sp>
        <p:sp>
          <p:nvSpPr>
            <p:cNvPr id="1048815" name="Rectangle 45"/>
            <p:cNvSpPr>
              <a:spLocks noChangeArrowheads="1"/>
            </p:cNvSpPr>
            <p:nvPr/>
          </p:nvSpPr>
          <p:spPr bwMode="auto">
            <a:xfrm>
              <a:off x="1228725" y="4662488"/>
              <a:ext cx="23813" cy="2181225"/>
            </a:xfrm>
            <a:prstGeom prst="rect">
              <a:avLst/>
            </a:prstGeom>
            <a:grpFill/>
            <a:ln>
              <a:noFill/>
            </a:ln>
          </p:spPr>
        </p:sp>
        <p:sp>
          <p:nvSpPr>
            <p:cNvPr id="1048816"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p:spPr>
        </p:sp>
        <p:sp>
          <p:nvSpPr>
            <p:cNvPr id="1048817"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p:spPr>
        </p:sp>
        <p:sp>
          <p:nvSpPr>
            <p:cNvPr id="1048818"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p:spPr>
        </p:sp>
        <p:sp>
          <p:nvSpPr>
            <p:cNvPr id="1048819"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p:spPr>
        </p:sp>
        <p:sp>
          <p:nvSpPr>
            <p:cNvPr id="1048820"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p:spPr>
        </p:sp>
        <p:sp>
          <p:nvSpPr>
            <p:cNvPr id="1048821"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p:spPr>
        </p:sp>
        <p:sp>
          <p:nvSpPr>
            <p:cNvPr id="1048822"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p:spPr>
        </p:sp>
        <p:sp>
          <p:nvSpPr>
            <p:cNvPr id="1048823"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sp>
        <p:sp>
          <p:nvSpPr>
            <p:cNvPr id="1048824"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sp>
        <p:sp>
          <p:nvSpPr>
            <p:cNvPr id="1048825"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p:spPr>
        </p:sp>
        <p:sp>
          <p:nvSpPr>
            <p:cNvPr id="1048826"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p:spPr>
        </p:sp>
        <p:sp>
          <p:nvSpPr>
            <p:cNvPr id="1048827"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p:spPr>
        </p:sp>
        <p:sp>
          <p:nvSpPr>
            <p:cNvPr id="1048828"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p:spPr>
        </p:sp>
      </p:grpSp>
      <p:sp>
        <p:nvSpPr>
          <p:cNvPr id="1048829"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1048830"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048831" name="Date Placeholder 3"/>
          <p:cNvSpPr>
            <a:spLocks noGrp="1"/>
          </p:cNvSpPr>
          <p:nvPr>
            <p:ph type="dt" sz="half" idx="10"/>
          </p:nvPr>
        </p:nvSpPr>
        <p:spPr>
          <a:xfrm>
            <a:off x="7077511" y="5410201"/>
            <a:ext cx="2743200" cy="365125"/>
          </a:xfrm>
        </p:spPr>
        <p:txBody>
          <a:bodyPr/>
          <a:lstStyle/>
          <a:p>
            <a:fld id="{55A7C03C-2152-4298-97EA-BB5F60E13193}" type="datetimeFigureOut">
              <a:rPr lang="en-IN" smtClean="0"/>
              <a:t>07-11-2022</a:t>
            </a:fld>
            <a:endParaRPr lang="en-IN"/>
          </a:p>
        </p:txBody>
      </p:sp>
      <p:sp>
        <p:nvSpPr>
          <p:cNvPr id="1048832" name="Footer Placeholder 4"/>
          <p:cNvSpPr>
            <a:spLocks noGrp="1"/>
          </p:cNvSpPr>
          <p:nvPr>
            <p:ph type="ftr" sz="quarter" idx="11"/>
          </p:nvPr>
        </p:nvSpPr>
        <p:spPr>
          <a:xfrm>
            <a:off x="1876424" y="5410201"/>
            <a:ext cx="5124886" cy="365125"/>
          </a:xfrm>
        </p:spPr>
        <p:txBody>
          <a:bodyPr/>
          <a:lstStyle/>
          <a:p>
            <a:endParaRPr lang="en-IN"/>
          </a:p>
        </p:txBody>
      </p:sp>
      <p:sp>
        <p:nvSpPr>
          <p:cNvPr id="1048833" name="Slide Number Placeholder 5"/>
          <p:cNvSpPr>
            <a:spLocks noGrp="1"/>
          </p:cNvSpPr>
          <p:nvPr>
            <p:ph type="sldNum" sz="quarter" idx="12"/>
          </p:nvPr>
        </p:nvSpPr>
        <p:spPr>
          <a:xfrm>
            <a:off x="9896911" y="5410199"/>
            <a:ext cx="771089" cy="365125"/>
          </a:xfrm>
        </p:spPr>
        <p:txBody>
          <a:bodyPr/>
          <a:lstStyle/>
          <a:p>
            <a:fld id="{028354ED-3287-4CC6-8A9D-37FDDA6B1E3E}" type="slidenum">
              <a:rPr lang="en-IN" smtClean="0"/>
              <a:t>‹#›</a:t>
            </a:fld>
            <a:endParaRPr lang="en-IN"/>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048875" name="Title 1"/>
          <p:cNvSpPr>
            <a:spLocks noGrp="1"/>
          </p:cNvSpPr>
          <p:nvPr>
            <p:ph type="title"/>
          </p:nvPr>
        </p:nvSpPr>
        <p:spPr/>
        <p:txBody>
          <a:bodyPr/>
          <a:lstStyle/>
          <a:p>
            <a:r>
              <a:rPr lang="en-US"/>
              <a:t>Click to edit Master title style</a:t>
            </a:r>
            <a:endParaRPr lang="en-US" dirty="0"/>
          </a:p>
        </p:txBody>
      </p:sp>
      <p:sp>
        <p:nvSpPr>
          <p:cNvPr id="1048876"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48877" name="Date Placeholder 3"/>
          <p:cNvSpPr>
            <a:spLocks noGrp="1"/>
          </p:cNvSpPr>
          <p:nvPr>
            <p:ph type="dt" sz="half" idx="10"/>
          </p:nvPr>
        </p:nvSpPr>
        <p:spPr/>
        <p:txBody>
          <a:bodyPr/>
          <a:lstStyle/>
          <a:p>
            <a:fld id="{55A7C03C-2152-4298-97EA-BB5F60E13193}" type="datetimeFigureOut">
              <a:rPr lang="en-IN" smtClean="0"/>
              <a:t>07-11-2022</a:t>
            </a:fld>
            <a:endParaRPr lang="en-IN"/>
          </a:p>
        </p:txBody>
      </p:sp>
      <p:sp>
        <p:nvSpPr>
          <p:cNvPr id="1048878" name="Footer Placeholder 4"/>
          <p:cNvSpPr>
            <a:spLocks noGrp="1"/>
          </p:cNvSpPr>
          <p:nvPr>
            <p:ph type="ftr" sz="quarter" idx="11"/>
          </p:nvPr>
        </p:nvSpPr>
        <p:spPr/>
        <p:txBody>
          <a:bodyPr/>
          <a:lstStyle/>
          <a:p>
            <a:endParaRPr lang="en-IN"/>
          </a:p>
        </p:txBody>
      </p:sp>
      <p:sp>
        <p:nvSpPr>
          <p:cNvPr id="1048879" name="Slide Number Placeholder 5"/>
          <p:cNvSpPr>
            <a:spLocks noGrp="1"/>
          </p:cNvSpPr>
          <p:nvPr>
            <p:ph type="sldNum" sz="quarter" idx="12"/>
          </p:nvPr>
        </p:nvSpPr>
        <p:spPr/>
        <p:txBody>
          <a:bodyPr/>
          <a:lstStyle/>
          <a:p>
            <a:fld id="{028354ED-3287-4CC6-8A9D-37FDDA6B1E3E}" type="slidenum">
              <a:rPr lang="en-IN" smtClean="0"/>
              <a:t>‹#›</a:t>
            </a:fld>
            <a:endParaRPr lang="en-I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3145728" name="Straight Connector 6"/>
          <p:cNvCxnSpPr>
            <a:cxnSpLocks/>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1048582" name="Title 1"/>
          <p:cNvSpPr>
            <a:spLocks noGrp="1"/>
          </p:cNvSpPr>
          <p:nvPr>
            <p:ph type="title"/>
          </p:nvPr>
        </p:nvSpPr>
        <p:spPr/>
        <p:txBody>
          <a:bodyPr/>
          <a:lstStyle/>
          <a:p>
            <a:r>
              <a:rPr lang="en-US"/>
              <a:t>Click to edit Master title style</a:t>
            </a:r>
            <a:endParaRPr lang="en-US" dirty="0"/>
          </a:p>
        </p:txBody>
      </p:sp>
      <p:sp>
        <p:nvSpPr>
          <p:cNvPr id="104858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48584" name="Date Placeholder 3"/>
          <p:cNvSpPr>
            <a:spLocks noGrp="1"/>
          </p:cNvSpPr>
          <p:nvPr>
            <p:ph type="dt" sz="half" idx="10"/>
          </p:nvPr>
        </p:nvSpPr>
        <p:spPr/>
        <p:txBody>
          <a:bodyPr/>
          <a:lstStyle/>
          <a:p>
            <a:fld id="{55A7C03C-2152-4298-97EA-BB5F60E13193}" type="datetimeFigureOut">
              <a:rPr lang="en-IN" smtClean="0"/>
              <a:t>07-11-2022</a:t>
            </a:fld>
            <a:endParaRPr lang="en-IN"/>
          </a:p>
        </p:txBody>
      </p:sp>
      <p:sp>
        <p:nvSpPr>
          <p:cNvPr id="1048585" name="Footer Placeholder 4"/>
          <p:cNvSpPr>
            <a:spLocks noGrp="1"/>
          </p:cNvSpPr>
          <p:nvPr>
            <p:ph type="ftr" sz="quarter" idx="11"/>
          </p:nvPr>
        </p:nvSpPr>
        <p:spPr/>
        <p:txBody>
          <a:bodyPr/>
          <a:lstStyle/>
          <a:p>
            <a:endParaRPr lang="en-IN"/>
          </a:p>
        </p:txBody>
      </p:sp>
      <p:sp>
        <p:nvSpPr>
          <p:cNvPr id="1048586" name="Slide Number Placeholder 5"/>
          <p:cNvSpPr>
            <a:spLocks noGrp="1"/>
          </p:cNvSpPr>
          <p:nvPr>
            <p:ph type="sldNum" sz="quarter" idx="12"/>
          </p:nvPr>
        </p:nvSpPr>
        <p:spPr/>
        <p:txBody>
          <a:bodyPr/>
          <a:lstStyle/>
          <a:p>
            <a:fld id="{028354ED-3287-4CC6-8A9D-37FDDA6B1E3E}" type="slidenum">
              <a:rPr lang="en-IN" smtClean="0"/>
              <a:t>‹#›</a:t>
            </a:fld>
            <a:endParaRPr lang="en-IN"/>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48906"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1048907"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048908" name="Date Placeholder 3"/>
          <p:cNvSpPr>
            <a:spLocks noGrp="1"/>
          </p:cNvSpPr>
          <p:nvPr>
            <p:ph type="dt" sz="half" idx="10"/>
          </p:nvPr>
        </p:nvSpPr>
        <p:spPr/>
        <p:txBody>
          <a:bodyPr/>
          <a:lstStyle/>
          <a:p>
            <a:fld id="{55A7C03C-2152-4298-97EA-BB5F60E13193}" type="datetimeFigureOut">
              <a:rPr lang="en-IN" smtClean="0"/>
              <a:t>07-11-2022</a:t>
            </a:fld>
            <a:endParaRPr lang="en-IN"/>
          </a:p>
        </p:txBody>
      </p:sp>
      <p:sp>
        <p:nvSpPr>
          <p:cNvPr id="1048909" name="Footer Placeholder 4"/>
          <p:cNvSpPr>
            <a:spLocks noGrp="1"/>
          </p:cNvSpPr>
          <p:nvPr>
            <p:ph type="ftr" sz="quarter" idx="11"/>
          </p:nvPr>
        </p:nvSpPr>
        <p:spPr/>
        <p:txBody>
          <a:bodyPr/>
          <a:lstStyle/>
          <a:p>
            <a:endParaRPr lang="en-IN"/>
          </a:p>
        </p:txBody>
      </p:sp>
      <p:sp>
        <p:nvSpPr>
          <p:cNvPr id="1048910" name="Slide Number Placeholder 5"/>
          <p:cNvSpPr>
            <a:spLocks noGrp="1"/>
          </p:cNvSpPr>
          <p:nvPr>
            <p:ph type="sldNum" sz="quarter" idx="12"/>
          </p:nvPr>
        </p:nvSpPr>
        <p:spPr/>
        <p:txBody>
          <a:bodyPr/>
          <a:lstStyle/>
          <a:p>
            <a:fld id="{028354ED-3287-4CC6-8A9D-37FDDA6B1E3E}" type="slidenum">
              <a:rPr lang="en-IN" smtClean="0"/>
              <a:t>‹#›</a:t>
            </a:fld>
            <a:endParaRPr lang="en-IN"/>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048850" name="Title 1"/>
          <p:cNvSpPr>
            <a:spLocks noGrp="1"/>
          </p:cNvSpPr>
          <p:nvPr>
            <p:ph type="title"/>
          </p:nvPr>
        </p:nvSpPr>
        <p:spPr/>
        <p:txBody>
          <a:bodyPr/>
          <a:lstStyle/>
          <a:p>
            <a:r>
              <a:rPr lang="en-US"/>
              <a:t>Click to edit Master title style</a:t>
            </a:r>
            <a:endParaRPr lang="en-US" dirty="0"/>
          </a:p>
        </p:txBody>
      </p:sp>
      <p:sp>
        <p:nvSpPr>
          <p:cNvPr id="1048851"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48852"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48853" name="Date Placeholder 4"/>
          <p:cNvSpPr>
            <a:spLocks noGrp="1"/>
          </p:cNvSpPr>
          <p:nvPr>
            <p:ph type="dt" sz="half" idx="10"/>
          </p:nvPr>
        </p:nvSpPr>
        <p:spPr/>
        <p:txBody>
          <a:bodyPr/>
          <a:lstStyle/>
          <a:p>
            <a:fld id="{55A7C03C-2152-4298-97EA-BB5F60E13193}" type="datetimeFigureOut">
              <a:rPr lang="en-IN" smtClean="0"/>
              <a:t>07-11-2022</a:t>
            </a:fld>
            <a:endParaRPr lang="en-IN"/>
          </a:p>
        </p:txBody>
      </p:sp>
      <p:sp>
        <p:nvSpPr>
          <p:cNvPr id="1048854" name="Footer Placeholder 5"/>
          <p:cNvSpPr>
            <a:spLocks noGrp="1"/>
          </p:cNvSpPr>
          <p:nvPr>
            <p:ph type="ftr" sz="quarter" idx="11"/>
          </p:nvPr>
        </p:nvSpPr>
        <p:spPr/>
        <p:txBody>
          <a:bodyPr/>
          <a:lstStyle/>
          <a:p>
            <a:endParaRPr lang="en-IN"/>
          </a:p>
        </p:txBody>
      </p:sp>
      <p:sp>
        <p:nvSpPr>
          <p:cNvPr id="1048855" name="Slide Number Placeholder 6"/>
          <p:cNvSpPr>
            <a:spLocks noGrp="1"/>
          </p:cNvSpPr>
          <p:nvPr>
            <p:ph type="sldNum" sz="quarter" idx="12"/>
          </p:nvPr>
        </p:nvSpPr>
        <p:spPr/>
        <p:txBody>
          <a:bodyPr/>
          <a:lstStyle/>
          <a:p>
            <a:fld id="{028354ED-3287-4CC6-8A9D-37FDDA6B1E3E}" type="slidenum">
              <a:rPr lang="en-IN" smtClean="0"/>
              <a:t>‹#›</a:t>
            </a:fld>
            <a:endParaRPr lang="en-IN"/>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48856"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1048857"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48858"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48859"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48860"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48861" name="Date Placeholder 6"/>
          <p:cNvSpPr>
            <a:spLocks noGrp="1"/>
          </p:cNvSpPr>
          <p:nvPr>
            <p:ph type="dt" sz="half" idx="10"/>
          </p:nvPr>
        </p:nvSpPr>
        <p:spPr/>
        <p:txBody>
          <a:bodyPr/>
          <a:lstStyle/>
          <a:p>
            <a:fld id="{55A7C03C-2152-4298-97EA-BB5F60E13193}" type="datetimeFigureOut">
              <a:rPr lang="en-IN" smtClean="0"/>
              <a:t>07-11-2022</a:t>
            </a:fld>
            <a:endParaRPr lang="en-IN"/>
          </a:p>
        </p:txBody>
      </p:sp>
      <p:sp>
        <p:nvSpPr>
          <p:cNvPr id="1048862" name="Footer Placeholder 7"/>
          <p:cNvSpPr>
            <a:spLocks noGrp="1"/>
          </p:cNvSpPr>
          <p:nvPr>
            <p:ph type="ftr" sz="quarter" idx="11"/>
          </p:nvPr>
        </p:nvSpPr>
        <p:spPr/>
        <p:txBody>
          <a:bodyPr/>
          <a:lstStyle/>
          <a:p>
            <a:endParaRPr lang="en-IN"/>
          </a:p>
        </p:txBody>
      </p:sp>
      <p:sp>
        <p:nvSpPr>
          <p:cNvPr id="1048863" name="Slide Number Placeholder 8"/>
          <p:cNvSpPr>
            <a:spLocks noGrp="1"/>
          </p:cNvSpPr>
          <p:nvPr>
            <p:ph type="sldNum" sz="quarter" idx="12"/>
          </p:nvPr>
        </p:nvSpPr>
        <p:spPr/>
        <p:txBody>
          <a:bodyPr/>
          <a:lstStyle/>
          <a:p>
            <a:fld id="{028354ED-3287-4CC6-8A9D-37FDDA6B1E3E}" type="slidenum">
              <a:rPr lang="en-IN" smtClean="0"/>
              <a:t>‹#›</a:t>
            </a:fld>
            <a:endParaRPr lang="en-IN"/>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048767" name="Title 1"/>
          <p:cNvSpPr>
            <a:spLocks noGrp="1"/>
          </p:cNvSpPr>
          <p:nvPr>
            <p:ph type="title"/>
          </p:nvPr>
        </p:nvSpPr>
        <p:spPr/>
        <p:txBody>
          <a:bodyPr/>
          <a:lstStyle/>
          <a:p>
            <a:r>
              <a:rPr lang="en-US"/>
              <a:t>Click to edit Master title style</a:t>
            </a:r>
            <a:endParaRPr lang="en-US" dirty="0"/>
          </a:p>
        </p:txBody>
      </p:sp>
      <p:sp>
        <p:nvSpPr>
          <p:cNvPr id="1048768" name="Date Placeholder 2"/>
          <p:cNvSpPr>
            <a:spLocks noGrp="1"/>
          </p:cNvSpPr>
          <p:nvPr>
            <p:ph type="dt" sz="half" idx="10"/>
          </p:nvPr>
        </p:nvSpPr>
        <p:spPr/>
        <p:txBody>
          <a:bodyPr/>
          <a:lstStyle/>
          <a:p>
            <a:fld id="{55A7C03C-2152-4298-97EA-BB5F60E13193}" type="datetimeFigureOut">
              <a:rPr lang="en-IN" smtClean="0"/>
              <a:t>07-11-2022</a:t>
            </a:fld>
            <a:endParaRPr lang="en-IN"/>
          </a:p>
        </p:txBody>
      </p:sp>
      <p:sp>
        <p:nvSpPr>
          <p:cNvPr id="1048769" name="Footer Placeholder 3"/>
          <p:cNvSpPr>
            <a:spLocks noGrp="1"/>
          </p:cNvSpPr>
          <p:nvPr>
            <p:ph type="ftr" sz="quarter" idx="11"/>
          </p:nvPr>
        </p:nvSpPr>
        <p:spPr/>
        <p:txBody>
          <a:bodyPr/>
          <a:lstStyle/>
          <a:p>
            <a:endParaRPr lang="en-IN"/>
          </a:p>
        </p:txBody>
      </p:sp>
      <p:sp>
        <p:nvSpPr>
          <p:cNvPr id="1048770" name="Slide Number Placeholder 4"/>
          <p:cNvSpPr>
            <a:spLocks noGrp="1"/>
          </p:cNvSpPr>
          <p:nvPr>
            <p:ph type="sldNum" sz="quarter" idx="12"/>
          </p:nvPr>
        </p:nvSpPr>
        <p:spPr/>
        <p:txBody>
          <a:bodyPr/>
          <a:lstStyle/>
          <a:p>
            <a:fld id="{028354ED-3287-4CC6-8A9D-37FDDA6B1E3E}" type="slidenum">
              <a:rPr lang="en-IN" smtClean="0"/>
              <a:t>‹#›</a:t>
            </a:fld>
            <a:endParaRPr lang="en-IN"/>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048834" name="Date Placeholder 1"/>
          <p:cNvSpPr>
            <a:spLocks noGrp="1"/>
          </p:cNvSpPr>
          <p:nvPr>
            <p:ph type="dt" sz="half" idx="10"/>
          </p:nvPr>
        </p:nvSpPr>
        <p:spPr/>
        <p:txBody>
          <a:bodyPr/>
          <a:lstStyle/>
          <a:p>
            <a:fld id="{55A7C03C-2152-4298-97EA-BB5F60E13193}" type="datetimeFigureOut">
              <a:rPr lang="en-IN" smtClean="0"/>
              <a:t>07-11-2022</a:t>
            </a:fld>
            <a:endParaRPr lang="en-IN"/>
          </a:p>
        </p:txBody>
      </p:sp>
      <p:sp>
        <p:nvSpPr>
          <p:cNvPr id="1048835" name="Footer Placeholder 2"/>
          <p:cNvSpPr>
            <a:spLocks noGrp="1"/>
          </p:cNvSpPr>
          <p:nvPr>
            <p:ph type="ftr" sz="quarter" idx="11"/>
          </p:nvPr>
        </p:nvSpPr>
        <p:spPr/>
        <p:txBody>
          <a:bodyPr/>
          <a:lstStyle/>
          <a:p>
            <a:endParaRPr lang="en-IN"/>
          </a:p>
        </p:txBody>
      </p:sp>
      <p:sp>
        <p:nvSpPr>
          <p:cNvPr id="1048836" name="Slide Number Placeholder 3"/>
          <p:cNvSpPr>
            <a:spLocks noGrp="1"/>
          </p:cNvSpPr>
          <p:nvPr>
            <p:ph type="sldNum" sz="quarter" idx="12"/>
          </p:nvPr>
        </p:nvSpPr>
        <p:spPr/>
        <p:txBody>
          <a:bodyPr/>
          <a:lstStyle/>
          <a:p>
            <a:fld id="{028354ED-3287-4CC6-8A9D-37FDDA6B1E3E}" type="slidenum">
              <a:rPr lang="en-IN" smtClean="0"/>
              <a:t>‹#›</a:t>
            </a:fld>
            <a:endParaRPr lang="en-IN"/>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048900"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1048901"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48902"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048903" name="Date Placeholder 4"/>
          <p:cNvSpPr>
            <a:spLocks noGrp="1"/>
          </p:cNvSpPr>
          <p:nvPr>
            <p:ph type="dt" sz="half" idx="10"/>
          </p:nvPr>
        </p:nvSpPr>
        <p:spPr/>
        <p:txBody>
          <a:bodyPr/>
          <a:lstStyle/>
          <a:p>
            <a:fld id="{55A7C03C-2152-4298-97EA-BB5F60E13193}" type="datetimeFigureOut">
              <a:rPr lang="en-IN" smtClean="0"/>
              <a:t>07-11-2022</a:t>
            </a:fld>
            <a:endParaRPr lang="en-IN"/>
          </a:p>
        </p:txBody>
      </p:sp>
      <p:sp>
        <p:nvSpPr>
          <p:cNvPr id="1048904" name="Footer Placeholder 5"/>
          <p:cNvSpPr>
            <a:spLocks noGrp="1"/>
          </p:cNvSpPr>
          <p:nvPr>
            <p:ph type="ftr" sz="quarter" idx="11"/>
          </p:nvPr>
        </p:nvSpPr>
        <p:spPr/>
        <p:txBody>
          <a:bodyPr/>
          <a:lstStyle/>
          <a:p>
            <a:endParaRPr lang="en-IN"/>
          </a:p>
        </p:txBody>
      </p:sp>
      <p:sp>
        <p:nvSpPr>
          <p:cNvPr id="1048905" name="Slide Number Placeholder 6"/>
          <p:cNvSpPr>
            <a:spLocks noGrp="1"/>
          </p:cNvSpPr>
          <p:nvPr>
            <p:ph type="sldNum" sz="quarter" idx="12"/>
          </p:nvPr>
        </p:nvSpPr>
        <p:spPr/>
        <p:txBody>
          <a:bodyPr/>
          <a:lstStyle/>
          <a:p>
            <a:fld id="{028354ED-3287-4CC6-8A9D-37FDDA6B1E3E}" type="slidenum">
              <a:rPr lang="en-IN" smtClean="0"/>
              <a:t>‹#›</a:t>
            </a:fld>
            <a:endParaRPr lang="en-IN"/>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048869"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1048870"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1048871"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048872" name="Date Placeholder 4"/>
          <p:cNvSpPr>
            <a:spLocks noGrp="1"/>
          </p:cNvSpPr>
          <p:nvPr>
            <p:ph type="dt" sz="half" idx="10"/>
          </p:nvPr>
        </p:nvSpPr>
        <p:spPr/>
        <p:txBody>
          <a:bodyPr/>
          <a:lstStyle/>
          <a:p>
            <a:fld id="{55A7C03C-2152-4298-97EA-BB5F60E13193}" type="datetimeFigureOut">
              <a:rPr lang="en-IN" smtClean="0"/>
              <a:t>07-11-2022</a:t>
            </a:fld>
            <a:endParaRPr lang="en-IN"/>
          </a:p>
        </p:txBody>
      </p:sp>
      <p:sp>
        <p:nvSpPr>
          <p:cNvPr id="1048873" name="Footer Placeholder 5"/>
          <p:cNvSpPr>
            <a:spLocks noGrp="1"/>
          </p:cNvSpPr>
          <p:nvPr>
            <p:ph type="ftr" sz="quarter" idx="11"/>
          </p:nvPr>
        </p:nvSpPr>
        <p:spPr/>
        <p:txBody>
          <a:bodyPr/>
          <a:lstStyle/>
          <a:p>
            <a:endParaRPr lang="en-IN"/>
          </a:p>
        </p:txBody>
      </p:sp>
      <p:sp>
        <p:nvSpPr>
          <p:cNvPr id="1048874" name="Slide Number Placeholder 6"/>
          <p:cNvSpPr>
            <a:spLocks noGrp="1"/>
          </p:cNvSpPr>
          <p:nvPr>
            <p:ph type="sldNum" sz="quarter" idx="12"/>
          </p:nvPr>
        </p:nvSpPr>
        <p:spPr/>
        <p:txBody>
          <a:bodyPr/>
          <a:lstStyle/>
          <a:p>
            <a:fld id="{028354ED-3287-4CC6-8A9D-37FDDA6B1E3E}" type="slidenum">
              <a:rPr lang="en-IN" smtClean="0"/>
              <a:t>‹#›</a:t>
            </a:fld>
            <a:endParaRPr lang="en-IN"/>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1048911"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1048912"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1048913"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048914" name="Date Placeholder 4"/>
          <p:cNvSpPr>
            <a:spLocks noGrp="1"/>
          </p:cNvSpPr>
          <p:nvPr>
            <p:ph type="dt" sz="half" idx="10"/>
          </p:nvPr>
        </p:nvSpPr>
        <p:spPr/>
        <p:txBody>
          <a:bodyPr/>
          <a:lstStyle/>
          <a:p>
            <a:fld id="{55A7C03C-2152-4298-97EA-BB5F60E13193}" type="datetimeFigureOut">
              <a:rPr lang="en-IN" smtClean="0"/>
              <a:t>07-11-2022</a:t>
            </a:fld>
            <a:endParaRPr lang="en-IN"/>
          </a:p>
        </p:txBody>
      </p:sp>
      <p:sp>
        <p:nvSpPr>
          <p:cNvPr id="1048915" name="Footer Placeholder 5"/>
          <p:cNvSpPr>
            <a:spLocks noGrp="1"/>
          </p:cNvSpPr>
          <p:nvPr>
            <p:ph type="ftr" sz="quarter" idx="11"/>
          </p:nvPr>
        </p:nvSpPr>
        <p:spPr/>
        <p:txBody>
          <a:bodyPr/>
          <a:lstStyle/>
          <a:p>
            <a:endParaRPr lang="en-IN"/>
          </a:p>
        </p:txBody>
      </p:sp>
      <p:sp>
        <p:nvSpPr>
          <p:cNvPr id="1048916" name="Slide Number Placeholder 6"/>
          <p:cNvSpPr>
            <a:spLocks noGrp="1"/>
          </p:cNvSpPr>
          <p:nvPr>
            <p:ph type="sldNum" sz="quarter" idx="12"/>
          </p:nvPr>
        </p:nvSpPr>
        <p:spPr/>
        <p:txBody>
          <a:bodyPr/>
          <a:lstStyle/>
          <a:p>
            <a:fld id="{028354ED-3287-4CC6-8A9D-37FDDA6B1E3E}" type="slidenum">
              <a:rPr lang="en-IN" smtClean="0"/>
              <a:t>‹#›</a:t>
            </a:fld>
            <a:endParaRPr lang="en-IN"/>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1048880"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1048881"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048882" name="Date Placeholder 4"/>
          <p:cNvSpPr>
            <a:spLocks noGrp="1"/>
          </p:cNvSpPr>
          <p:nvPr>
            <p:ph type="dt" sz="half" idx="10"/>
          </p:nvPr>
        </p:nvSpPr>
        <p:spPr/>
        <p:txBody>
          <a:bodyPr/>
          <a:lstStyle/>
          <a:p>
            <a:fld id="{55A7C03C-2152-4298-97EA-BB5F60E13193}" type="datetimeFigureOut">
              <a:rPr lang="en-IN" smtClean="0"/>
              <a:t>07-11-2022</a:t>
            </a:fld>
            <a:endParaRPr lang="en-IN"/>
          </a:p>
        </p:txBody>
      </p:sp>
      <p:sp>
        <p:nvSpPr>
          <p:cNvPr id="1048883" name="Footer Placeholder 5"/>
          <p:cNvSpPr>
            <a:spLocks noGrp="1"/>
          </p:cNvSpPr>
          <p:nvPr>
            <p:ph type="ftr" sz="quarter" idx="11"/>
          </p:nvPr>
        </p:nvSpPr>
        <p:spPr/>
        <p:txBody>
          <a:bodyPr/>
          <a:lstStyle/>
          <a:p>
            <a:endParaRPr lang="en-IN"/>
          </a:p>
        </p:txBody>
      </p:sp>
      <p:sp>
        <p:nvSpPr>
          <p:cNvPr id="1048884" name="Slide Number Placeholder 6"/>
          <p:cNvSpPr>
            <a:spLocks noGrp="1"/>
          </p:cNvSpPr>
          <p:nvPr>
            <p:ph type="sldNum" sz="quarter" idx="12"/>
          </p:nvPr>
        </p:nvSpPr>
        <p:spPr/>
        <p:txBody>
          <a:bodyPr/>
          <a:lstStyle/>
          <a:p>
            <a:fld id="{028354ED-3287-4CC6-8A9D-37FDDA6B1E3E}" type="slidenum">
              <a:rPr lang="en-IN" smtClean="0"/>
              <a:t>‹#›</a:t>
            </a:fld>
            <a:endParaRPr lang="en-IN"/>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04892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048923"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04892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048925" name="Date Placeholder 4"/>
          <p:cNvSpPr>
            <a:spLocks noGrp="1"/>
          </p:cNvSpPr>
          <p:nvPr>
            <p:ph type="dt" sz="half" idx="10"/>
          </p:nvPr>
        </p:nvSpPr>
        <p:spPr/>
        <p:txBody>
          <a:bodyPr/>
          <a:lstStyle/>
          <a:p>
            <a:fld id="{55A7C03C-2152-4298-97EA-BB5F60E13193}" type="datetimeFigureOut">
              <a:rPr lang="en-IN" smtClean="0"/>
              <a:t>07-11-2022</a:t>
            </a:fld>
            <a:endParaRPr lang="en-IN"/>
          </a:p>
        </p:txBody>
      </p:sp>
      <p:sp>
        <p:nvSpPr>
          <p:cNvPr id="1048926" name="Footer Placeholder 5"/>
          <p:cNvSpPr>
            <a:spLocks noGrp="1"/>
          </p:cNvSpPr>
          <p:nvPr>
            <p:ph type="ftr" sz="quarter" idx="11"/>
          </p:nvPr>
        </p:nvSpPr>
        <p:spPr/>
        <p:txBody>
          <a:bodyPr/>
          <a:lstStyle/>
          <a:p>
            <a:endParaRPr lang="en-IN"/>
          </a:p>
        </p:txBody>
      </p:sp>
      <p:sp>
        <p:nvSpPr>
          <p:cNvPr id="1048927" name="Slide Number Placeholder 6"/>
          <p:cNvSpPr>
            <a:spLocks noGrp="1"/>
          </p:cNvSpPr>
          <p:nvPr>
            <p:ph type="sldNum" sz="quarter" idx="12"/>
          </p:nvPr>
        </p:nvSpPr>
        <p:spPr/>
        <p:txBody>
          <a:bodyPr/>
          <a:lstStyle/>
          <a:p>
            <a:fld id="{028354ED-3287-4CC6-8A9D-37FDDA6B1E3E}" type="slidenum">
              <a:rPr lang="en-IN" smtClean="0"/>
              <a:t>‹#›</a:t>
            </a:fld>
            <a:endParaRPr lang="en-IN"/>
          </a:p>
        </p:txBody>
      </p:sp>
      <p:sp>
        <p:nvSpPr>
          <p:cNvPr id="1048928"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048929"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4896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104896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1048964" name="Date Placeholder 3"/>
          <p:cNvSpPr>
            <a:spLocks noGrp="1"/>
          </p:cNvSpPr>
          <p:nvPr>
            <p:ph type="dt" sz="half" idx="10"/>
          </p:nvPr>
        </p:nvSpPr>
        <p:spPr/>
        <p:txBody>
          <a:bodyPr/>
          <a:lstStyle/>
          <a:p>
            <a:fld id="{55A7C03C-2152-4298-97EA-BB5F60E13193}" type="datetimeFigureOut">
              <a:rPr lang="en-IN" smtClean="0"/>
              <a:t>07-11-2022</a:t>
            </a:fld>
            <a:endParaRPr lang="en-IN"/>
          </a:p>
        </p:txBody>
      </p:sp>
      <p:sp>
        <p:nvSpPr>
          <p:cNvPr id="1048965" name="Footer Placeholder 4"/>
          <p:cNvSpPr>
            <a:spLocks noGrp="1"/>
          </p:cNvSpPr>
          <p:nvPr>
            <p:ph type="ftr" sz="quarter" idx="11"/>
          </p:nvPr>
        </p:nvSpPr>
        <p:spPr/>
        <p:txBody>
          <a:bodyPr/>
          <a:lstStyle/>
          <a:p>
            <a:endParaRPr lang="en-IN"/>
          </a:p>
        </p:txBody>
      </p:sp>
      <p:sp>
        <p:nvSpPr>
          <p:cNvPr id="1048966" name="Slide Number Placeholder 5"/>
          <p:cNvSpPr>
            <a:spLocks noGrp="1"/>
          </p:cNvSpPr>
          <p:nvPr>
            <p:ph type="sldNum" sz="quarter" idx="12"/>
          </p:nvPr>
        </p:nvSpPr>
        <p:spPr/>
        <p:txBody>
          <a:bodyPr/>
          <a:lstStyle/>
          <a:p>
            <a:fld id="{028354ED-3287-4CC6-8A9D-37FDDA6B1E3E}" type="slidenum">
              <a:rPr lang="en-IN" smtClean="0"/>
              <a:t>‹#›</a:t>
            </a:fld>
            <a:endParaRPr lang="en-IN"/>
          </a:p>
        </p:txBody>
      </p:sp>
      <p:cxnSp>
        <p:nvCxnSpPr>
          <p:cNvPr id="3145736" name="Straight Connector 15"/>
          <p:cNvCxnSpPr>
            <a:cxnSpLocks/>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1048885"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1048886"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048887" name="Date Placeholder 4"/>
          <p:cNvSpPr>
            <a:spLocks noGrp="1"/>
          </p:cNvSpPr>
          <p:nvPr>
            <p:ph type="dt" sz="half" idx="10"/>
          </p:nvPr>
        </p:nvSpPr>
        <p:spPr/>
        <p:txBody>
          <a:bodyPr/>
          <a:lstStyle/>
          <a:p>
            <a:fld id="{55A7C03C-2152-4298-97EA-BB5F60E13193}" type="datetimeFigureOut">
              <a:rPr lang="en-IN" smtClean="0"/>
              <a:t>07-11-2022</a:t>
            </a:fld>
            <a:endParaRPr lang="en-IN"/>
          </a:p>
        </p:txBody>
      </p:sp>
      <p:sp>
        <p:nvSpPr>
          <p:cNvPr id="1048888" name="Footer Placeholder 5"/>
          <p:cNvSpPr>
            <a:spLocks noGrp="1"/>
          </p:cNvSpPr>
          <p:nvPr>
            <p:ph type="ftr" sz="quarter" idx="11"/>
          </p:nvPr>
        </p:nvSpPr>
        <p:spPr/>
        <p:txBody>
          <a:bodyPr/>
          <a:lstStyle/>
          <a:p>
            <a:endParaRPr lang="en-IN"/>
          </a:p>
        </p:txBody>
      </p:sp>
      <p:sp>
        <p:nvSpPr>
          <p:cNvPr id="1048889" name="Slide Number Placeholder 6"/>
          <p:cNvSpPr>
            <a:spLocks noGrp="1"/>
          </p:cNvSpPr>
          <p:nvPr>
            <p:ph type="sldNum" sz="quarter" idx="12"/>
          </p:nvPr>
        </p:nvSpPr>
        <p:spPr/>
        <p:txBody>
          <a:bodyPr/>
          <a:lstStyle/>
          <a:p>
            <a:fld id="{028354ED-3287-4CC6-8A9D-37FDDA6B1E3E}" type="slidenum">
              <a:rPr lang="en-IN" smtClean="0"/>
              <a:t>‹#›</a:t>
            </a:fld>
            <a:endParaRPr lang="en-IN"/>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048890"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1048891"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48892"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48893"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48894"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48895"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48896"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48897" name="Date Placeholder 2"/>
          <p:cNvSpPr>
            <a:spLocks noGrp="1"/>
          </p:cNvSpPr>
          <p:nvPr>
            <p:ph type="dt" sz="half" idx="10"/>
          </p:nvPr>
        </p:nvSpPr>
        <p:spPr/>
        <p:txBody>
          <a:bodyPr/>
          <a:lstStyle/>
          <a:p>
            <a:fld id="{55A7C03C-2152-4298-97EA-BB5F60E13193}" type="datetimeFigureOut">
              <a:rPr lang="en-IN" smtClean="0"/>
              <a:t>07-11-2022</a:t>
            </a:fld>
            <a:endParaRPr lang="en-IN"/>
          </a:p>
        </p:txBody>
      </p:sp>
      <p:sp>
        <p:nvSpPr>
          <p:cNvPr id="1048898" name="Footer Placeholder 3"/>
          <p:cNvSpPr>
            <a:spLocks noGrp="1"/>
          </p:cNvSpPr>
          <p:nvPr>
            <p:ph type="ftr" sz="quarter" idx="11"/>
          </p:nvPr>
        </p:nvSpPr>
        <p:spPr/>
        <p:txBody>
          <a:bodyPr/>
          <a:lstStyle/>
          <a:p>
            <a:endParaRPr lang="en-IN"/>
          </a:p>
        </p:txBody>
      </p:sp>
      <p:sp>
        <p:nvSpPr>
          <p:cNvPr id="1048899" name="Slide Number Placeholder 4"/>
          <p:cNvSpPr>
            <a:spLocks noGrp="1"/>
          </p:cNvSpPr>
          <p:nvPr>
            <p:ph type="sldNum" sz="quarter" idx="12"/>
          </p:nvPr>
        </p:nvSpPr>
        <p:spPr/>
        <p:txBody>
          <a:bodyPr/>
          <a:lstStyle/>
          <a:p>
            <a:fld id="{028354ED-3287-4CC6-8A9D-37FDDA6B1E3E}" type="slidenum">
              <a:rPr lang="en-IN" smtClean="0"/>
              <a:t>‹#›</a:t>
            </a:fld>
            <a:endParaRPr lang="en-IN"/>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1048837"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048838"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48839"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1048840"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48841"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48842"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1048843"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48844"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48845"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1048846"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48847" name="Date Placeholder 2"/>
          <p:cNvSpPr>
            <a:spLocks noGrp="1"/>
          </p:cNvSpPr>
          <p:nvPr>
            <p:ph type="dt" sz="half" idx="10"/>
          </p:nvPr>
        </p:nvSpPr>
        <p:spPr/>
        <p:txBody>
          <a:bodyPr/>
          <a:lstStyle/>
          <a:p>
            <a:fld id="{55A7C03C-2152-4298-97EA-BB5F60E13193}" type="datetimeFigureOut">
              <a:rPr lang="en-IN" smtClean="0"/>
              <a:t>07-11-2022</a:t>
            </a:fld>
            <a:endParaRPr lang="en-IN"/>
          </a:p>
        </p:txBody>
      </p:sp>
      <p:sp>
        <p:nvSpPr>
          <p:cNvPr id="1048848" name="Footer Placeholder 3"/>
          <p:cNvSpPr>
            <a:spLocks noGrp="1"/>
          </p:cNvSpPr>
          <p:nvPr>
            <p:ph type="ftr" sz="quarter" idx="11"/>
          </p:nvPr>
        </p:nvSpPr>
        <p:spPr/>
        <p:txBody>
          <a:bodyPr/>
          <a:lstStyle/>
          <a:p>
            <a:endParaRPr lang="en-IN"/>
          </a:p>
        </p:txBody>
      </p:sp>
      <p:sp>
        <p:nvSpPr>
          <p:cNvPr id="1048849" name="Slide Number Placeholder 4"/>
          <p:cNvSpPr>
            <a:spLocks noGrp="1"/>
          </p:cNvSpPr>
          <p:nvPr>
            <p:ph type="sldNum" sz="quarter" idx="12"/>
          </p:nvPr>
        </p:nvSpPr>
        <p:spPr/>
        <p:txBody>
          <a:bodyPr/>
          <a:lstStyle/>
          <a:p>
            <a:fld id="{028354ED-3287-4CC6-8A9D-37FDDA6B1E3E}" type="slidenum">
              <a:rPr lang="en-IN" smtClean="0"/>
              <a:t>‹#›</a:t>
            </a:fld>
            <a:endParaRPr lang="en-IN"/>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048917" name="Title 1"/>
          <p:cNvSpPr>
            <a:spLocks noGrp="1"/>
          </p:cNvSpPr>
          <p:nvPr>
            <p:ph type="title"/>
          </p:nvPr>
        </p:nvSpPr>
        <p:spPr/>
        <p:txBody>
          <a:bodyPr/>
          <a:lstStyle/>
          <a:p>
            <a:r>
              <a:rPr lang="en-US"/>
              <a:t>Click to edit Master title style</a:t>
            </a:r>
            <a:endParaRPr lang="en-US" dirty="0"/>
          </a:p>
        </p:txBody>
      </p:sp>
      <p:sp>
        <p:nvSpPr>
          <p:cNvPr id="1048918"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48919" name="Date Placeholder 3"/>
          <p:cNvSpPr>
            <a:spLocks noGrp="1"/>
          </p:cNvSpPr>
          <p:nvPr>
            <p:ph type="dt" sz="half" idx="10"/>
          </p:nvPr>
        </p:nvSpPr>
        <p:spPr/>
        <p:txBody>
          <a:bodyPr/>
          <a:lstStyle/>
          <a:p>
            <a:fld id="{55A7C03C-2152-4298-97EA-BB5F60E13193}" type="datetimeFigureOut">
              <a:rPr lang="en-IN" smtClean="0"/>
              <a:t>07-11-2022</a:t>
            </a:fld>
            <a:endParaRPr lang="en-IN"/>
          </a:p>
        </p:txBody>
      </p:sp>
      <p:sp>
        <p:nvSpPr>
          <p:cNvPr id="1048920" name="Footer Placeholder 4"/>
          <p:cNvSpPr>
            <a:spLocks noGrp="1"/>
          </p:cNvSpPr>
          <p:nvPr>
            <p:ph type="ftr" sz="quarter" idx="11"/>
          </p:nvPr>
        </p:nvSpPr>
        <p:spPr/>
        <p:txBody>
          <a:bodyPr/>
          <a:lstStyle/>
          <a:p>
            <a:endParaRPr lang="en-IN"/>
          </a:p>
        </p:txBody>
      </p:sp>
      <p:sp>
        <p:nvSpPr>
          <p:cNvPr id="1048921" name="Slide Number Placeholder 5"/>
          <p:cNvSpPr>
            <a:spLocks noGrp="1"/>
          </p:cNvSpPr>
          <p:nvPr>
            <p:ph type="sldNum" sz="quarter" idx="12"/>
          </p:nvPr>
        </p:nvSpPr>
        <p:spPr/>
        <p:txBody>
          <a:bodyPr/>
          <a:lstStyle/>
          <a:p>
            <a:fld id="{028354ED-3287-4CC6-8A9D-37FDDA6B1E3E}" type="slidenum">
              <a:rPr lang="en-IN" smtClean="0"/>
              <a:t>‹#›</a:t>
            </a:fld>
            <a:endParaRPr lang="en-IN"/>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048864"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1048865"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48866" name="Date Placeholder 3"/>
          <p:cNvSpPr>
            <a:spLocks noGrp="1"/>
          </p:cNvSpPr>
          <p:nvPr>
            <p:ph type="dt" sz="half" idx="10"/>
          </p:nvPr>
        </p:nvSpPr>
        <p:spPr/>
        <p:txBody>
          <a:bodyPr/>
          <a:lstStyle/>
          <a:p>
            <a:fld id="{55A7C03C-2152-4298-97EA-BB5F60E13193}" type="datetimeFigureOut">
              <a:rPr lang="en-IN" smtClean="0"/>
              <a:t>07-11-2022</a:t>
            </a:fld>
            <a:endParaRPr lang="en-IN"/>
          </a:p>
        </p:txBody>
      </p:sp>
      <p:sp>
        <p:nvSpPr>
          <p:cNvPr id="1048867" name="Footer Placeholder 4"/>
          <p:cNvSpPr>
            <a:spLocks noGrp="1"/>
          </p:cNvSpPr>
          <p:nvPr>
            <p:ph type="ftr" sz="quarter" idx="11"/>
          </p:nvPr>
        </p:nvSpPr>
        <p:spPr/>
        <p:txBody>
          <a:bodyPr/>
          <a:lstStyle/>
          <a:p>
            <a:endParaRPr lang="en-IN"/>
          </a:p>
        </p:txBody>
      </p:sp>
      <p:sp>
        <p:nvSpPr>
          <p:cNvPr id="1048868" name="Slide Number Placeholder 5"/>
          <p:cNvSpPr>
            <a:spLocks noGrp="1"/>
          </p:cNvSpPr>
          <p:nvPr>
            <p:ph type="sldNum" sz="quarter" idx="12"/>
          </p:nvPr>
        </p:nvSpPr>
        <p:spPr/>
        <p:txBody>
          <a:bodyPr/>
          <a:lstStyle/>
          <a:p>
            <a:fld id="{028354ED-3287-4CC6-8A9D-37FDDA6B1E3E}" type="slidenum">
              <a:rPr lang="en-IN" smtClean="0"/>
              <a:t>‹#›</a:t>
            </a:fld>
            <a:endParaRPr lang="en-IN"/>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5" name="Group 6"/>
          <p:cNvGrpSpPr/>
          <p:nvPr/>
        </p:nvGrpSpPr>
        <p:grpSpPr>
          <a:xfrm>
            <a:off x="0" y="0"/>
            <a:ext cx="12192000" cy="6858000"/>
            <a:chOff x="0" y="0"/>
            <a:chExt cx="12192000" cy="6858000"/>
          </a:xfrm>
        </p:grpSpPr>
        <p:sp>
          <p:nvSpPr>
            <p:cNvPr id="1049046"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49047"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049048"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1049049"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1049050"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55A7C03C-2152-4298-97EA-BB5F60E13193}" type="datetimeFigureOut">
              <a:rPr lang="en-IN" smtClean="0"/>
              <a:t>07-11-2022</a:t>
            </a:fld>
            <a:endParaRPr lang="en-IN"/>
          </a:p>
        </p:txBody>
      </p:sp>
      <p:sp>
        <p:nvSpPr>
          <p:cNvPr id="1049051"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IN"/>
          </a:p>
        </p:txBody>
      </p:sp>
      <p:sp>
        <p:nvSpPr>
          <p:cNvPr id="1049052"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049053" name="Slide Number Placeholder 5"/>
          <p:cNvSpPr>
            <a:spLocks noGrp="1"/>
          </p:cNvSpPr>
          <p:nvPr>
            <p:ph type="sldNum" sz="quarter" idx="12"/>
          </p:nvPr>
        </p:nvSpPr>
        <p:spPr>
          <a:xfrm>
            <a:off x="10352540" y="295729"/>
            <a:ext cx="838199" cy="767687"/>
          </a:xfrm>
        </p:spPr>
        <p:txBody>
          <a:bodyPr/>
          <a:lstStyle/>
          <a:p>
            <a:fld id="{028354ED-3287-4CC6-8A9D-37FDDA6B1E3E}" type="slidenum">
              <a:rPr lang="en-IN" smtClean="0"/>
              <a:t>‹#›</a:t>
            </a:fld>
            <a:endParaRPr lang="en-IN"/>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048613" name="Title 1"/>
          <p:cNvSpPr>
            <a:spLocks noGrp="1"/>
          </p:cNvSpPr>
          <p:nvPr>
            <p:ph type="title"/>
          </p:nvPr>
        </p:nvSpPr>
        <p:spPr/>
        <p:txBody>
          <a:bodyPr/>
          <a:lstStyle/>
          <a:p>
            <a:r>
              <a:rPr lang="en-US"/>
              <a:t>Click to edit Master title style</a:t>
            </a:r>
            <a:endParaRPr lang="en-US" dirty="0"/>
          </a:p>
        </p:txBody>
      </p:sp>
      <p:sp>
        <p:nvSpPr>
          <p:cNvPr id="1048614" name="Content Placeholder 2"/>
          <p:cNvSpPr>
            <a:spLocks noGrp="1"/>
          </p:cNvSpPr>
          <p:nvPr>
            <p:ph idx="1"/>
          </p:nvPr>
        </p:nvSpPr>
        <p:spPr>
          <a:xfrm>
            <a:off x="1154954" y="2603500"/>
            <a:ext cx="8825659" cy="341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48615" name="Date Placeholder 3"/>
          <p:cNvSpPr>
            <a:spLocks noGrp="1"/>
          </p:cNvSpPr>
          <p:nvPr>
            <p:ph type="dt" sz="half" idx="10"/>
          </p:nvPr>
        </p:nvSpPr>
        <p:spPr/>
        <p:txBody>
          <a:bodyPr/>
          <a:lstStyle/>
          <a:p>
            <a:fld id="{55A7C03C-2152-4298-97EA-BB5F60E13193}" type="datetimeFigureOut">
              <a:rPr lang="en-IN" smtClean="0"/>
              <a:t>07-11-2022</a:t>
            </a:fld>
            <a:endParaRPr lang="en-IN"/>
          </a:p>
        </p:txBody>
      </p:sp>
      <p:sp>
        <p:nvSpPr>
          <p:cNvPr id="1048616" name="Footer Placeholder 4"/>
          <p:cNvSpPr>
            <a:spLocks noGrp="1"/>
          </p:cNvSpPr>
          <p:nvPr>
            <p:ph type="ftr" sz="quarter" idx="11"/>
          </p:nvPr>
        </p:nvSpPr>
        <p:spPr/>
        <p:txBody>
          <a:bodyPr/>
          <a:lstStyle/>
          <a:p>
            <a:endParaRPr lang="en-IN"/>
          </a:p>
        </p:txBody>
      </p:sp>
      <p:sp>
        <p:nvSpPr>
          <p:cNvPr id="1048617" name="Slide Number Placeholder 5"/>
          <p:cNvSpPr>
            <a:spLocks noGrp="1"/>
          </p:cNvSpPr>
          <p:nvPr>
            <p:ph type="sldNum" sz="quarter" idx="12"/>
          </p:nvPr>
        </p:nvSpPr>
        <p:spPr/>
        <p:txBody>
          <a:bodyPr/>
          <a:lstStyle/>
          <a:p>
            <a:fld id="{028354ED-3287-4CC6-8A9D-37FDDA6B1E3E}" type="slidenum">
              <a:rPr lang="en-IN" smtClean="0"/>
              <a:t>‹#›</a:t>
            </a:fld>
            <a:endParaRPr lang="en-IN"/>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167" name="Group 7"/>
          <p:cNvGrpSpPr/>
          <p:nvPr/>
        </p:nvGrpSpPr>
        <p:grpSpPr>
          <a:xfrm>
            <a:off x="0" y="0"/>
            <a:ext cx="12192000" cy="6858000"/>
            <a:chOff x="0" y="0"/>
            <a:chExt cx="12192000" cy="6858000"/>
          </a:xfrm>
        </p:grpSpPr>
        <p:sp>
          <p:nvSpPr>
            <p:cNvPr id="104905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49055" name="Oval 16"/>
            <p:cNvSpPr/>
            <p:nvPr/>
          </p:nvSpPr>
          <p:spPr>
            <a:xfrm>
              <a:off x="0" y="2667000"/>
              <a:ext cx="4191000" cy="4191000"/>
            </a:xfrm>
            <a:prstGeom prst="ellipse">
              <a:avLst/>
            </a:prstGeom>
            <a:gradFill flip="none" rotWithShape="1">
              <a:gsLst>
                <a:gs pos="0">
                  <a:schemeClr val="accent5">
                    <a:alpha val="11000"/>
                  </a:schemeClr>
                </a:gs>
                <a:gs pos="36000">
                  <a:schemeClr val="accent5">
                    <a:alpha val="10000"/>
                  </a:schemeClr>
                </a:gs>
                <a:gs pos="75000">
                  <a:schemeClr val="accent5">
                    <a:alpha val="0"/>
                  </a:schemeClr>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sp>
        <p:sp>
          <p:nvSpPr>
            <p:cNvPr id="1049056" name="Oval 17"/>
            <p:cNvSpPr/>
            <p:nvPr/>
          </p:nvSpPr>
          <p:spPr>
            <a:xfrm>
              <a:off x="0" y="2895600"/>
              <a:ext cx="2362200" cy="2362200"/>
            </a:xfrm>
            <a:prstGeom prst="ellipse">
              <a:avLst/>
            </a:prstGeom>
            <a:gradFill flip="none" rotWithShape="1">
              <a:gsLst>
                <a:gs pos="0">
                  <a:schemeClr val="accent5">
                    <a:alpha val="8000"/>
                  </a:schemeClr>
                </a:gs>
                <a:gs pos="36000">
                  <a:schemeClr val="accent5">
                    <a:alpha val="8000"/>
                  </a:schemeClr>
                </a:gs>
                <a:gs pos="72000">
                  <a:schemeClr val="accent5">
                    <a:alpha val="0"/>
                  </a:schemeClr>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sp>
        <p:sp>
          <p:nvSpPr>
            <p:cNvPr id="1049057" name="Oval 18"/>
            <p:cNvSpPr/>
            <p:nvPr/>
          </p:nvSpPr>
          <p:spPr>
            <a:xfrm>
              <a:off x="8609012" y="5867400"/>
              <a:ext cx="990600" cy="990600"/>
            </a:xfrm>
            <a:prstGeom prst="ellipse">
              <a:avLst/>
            </a:prstGeom>
            <a:gradFill flip="none" rotWithShape="1">
              <a:gsLst>
                <a:gs pos="0">
                  <a:schemeClr val="accent5">
                    <a:alpha val="14000"/>
                  </a:schemeClr>
                </a:gs>
                <a:gs pos="36000">
                  <a:schemeClr val="accent5">
                    <a:alpha val="7000"/>
                  </a:schemeClr>
                </a:gs>
                <a:gs pos="66000">
                  <a:schemeClr val="accent5">
                    <a:alpha val="0"/>
                  </a:schemeClr>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sp>
        <p:sp>
          <p:nvSpPr>
            <p:cNvPr id="1049058" name="Oval 19"/>
            <p:cNvSpPr/>
            <p:nvPr/>
          </p:nvSpPr>
          <p:spPr>
            <a:xfrm>
              <a:off x="8609012" y="1676400"/>
              <a:ext cx="2819400" cy="2819400"/>
            </a:xfrm>
            <a:prstGeom prst="ellipse">
              <a:avLst/>
            </a:prstGeom>
            <a:gradFill flip="none" rotWithShape="1">
              <a:gsLst>
                <a:gs pos="0">
                  <a:schemeClr val="accent5">
                    <a:alpha val="7000"/>
                  </a:schemeClr>
                </a:gs>
                <a:gs pos="36000">
                  <a:schemeClr val="accent5">
                    <a:alpha val="6000"/>
                  </a:schemeClr>
                </a:gs>
                <a:gs pos="69000">
                  <a:schemeClr val="accent5">
                    <a:alpha val="0"/>
                  </a:schemeClr>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sp>
        <p:sp>
          <p:nvSpPr>
            <p:cNvPr id="1049059" name="Oval 20"/>
            <p:cNvSpPr/>
            <p:nvPr/>
          </p:nvSpPr>
          <p:spPr>
            <a:xfrm>
              <a:off x="7999412" y="8464"/>
              <a:ext cx="1600200" cy="1600200"/>
            </a:xfrm>
            <a:prstGeom prst="ellipse">
              <a:avLst/>
            </a:prstGeom>
            <a:gradFill flip="none" rotWithShape="1">
              <a:gsLst>
                <a:gs pos="0">
                  <a:schemeClr val="accent5">
                    <a:alpha val="14000"/>
                  </a:schemeClr>
                </a:gs>
                <a:gs pos="36000">
                  <a:schemeClr val="accent5">
                    <a:alpha val="7000"/>
                  </a:schemeClr>
                </a:gs>
                <a:gs pos="73000">
                  <a:schemeClr val="accent5">
                    <a:alpha val="0"/>
                  </a:schemeClr>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sp>
        <p:sp>
          <p:nvSpPr>
            <p:cNvPr id="104906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04906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04906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4906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049064" name="Title 1"/>
          <p:cNvSpPr>
            <a:spLocks noGrp="1"/>
          </p:cNvSpPr>
          <p:nvPr>
            <p:ph type="title"/>
          </p:nvPr>
        </p:nvSpPr>
        <p:spPr>
          <a:xfrm>
            <a:off x="1154954" y="2677645"/>
            <a:ext cx="4351025" cy="2283824"/>
          </a:xfrm>
        </p:spPr>
        <p:txBody>
          <a:bodyPr anchor="ctr"/>
          <a:lstStyle>
            <a:lvl1pPr algn="l">
              <a:defRPr sz="4000" b="0" cap="none"/>
            </a:lvl1pPr>
          </a:lstStyle>
          <a:p>
            <a:r>
              <a:rPr lang="en-US"/>
              <a:t>Click to edit Master title style</a:t>
            </a:r>
            <a:endParaRPr lang="en-US" dirty="0"/>
          </a:p>
        </p:txBody>
      </p:sp>
      <p:sp>
        <p:nvSpPr>
          <p:cNvPr id="1049065"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1049066" name="Date Placeholder 3"/>
          <p:cNvSpPr>
            <a:spLocks noGrp="1"/>
          </p:cNvSpPr>
          <p:nvPr>
            <p:ph type="dt" sz="half" idx="10"/>
          </p:nvPr>
        </p:nvSpPr>
        <p:spPr/>
        <p:txBody>
          <a:bodyPr/>
          <a:lstStyle/>
          <a:p>
            <a:fld id="{55A7C03C-2152-4298-97EA-BB5F60E13193}" type="datetimeFigureOut">
              <a:rPr lang="en-IN" smtClean="0"/>
              <a:t>07-11-2022</a:t>
            </a:fld>
            <a:endParaRPr lang="en-IN"/>
          </a:p>
        </p:txBody>
      </p:sp>
      <p:sp>
        <p:nvSpPr>
          <p:cNvPr id="1049067" name="Footer Placeholder 4"/>
          <p:cNvSpPr>
            <a:spLocks noGrp="1"/>
          </p:cNvSpPr>
          <p:nvPr>
            <p:ph type="ftr" sz="quarter" idx="11"/>
          </p:nvPr>
        </p:nvSpPr>
        <p:spPr/>
        <p:txBody>
          <a:bodyPr/>
          <a:lstStyle/>
          <a:p>
            <a:endParaRPr lang="en-IN"/>
          </a:p>
        </p:txBody>
      </p:sp>
      <p:sp>
        <p:nvSpPr>
          <p:cNvPr id="1049068"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049069" name="Slide Number Placeholder 5"/>
          <p:cNvSpPr>
            <a:spLocks noGrp="1"/>
          </p:cNvSpPr>
          <p:nvPr>
            <p:ph type="sldNum" sz="quarter" idx="12"/>
          </p:nvPr>
        </p:nvSpPr>
        <p:spPr/>
        <p:txBody>
          <a:bodyPr/>
          <a:lstStyle/>
          <a:p>
            <a:fld id="{028354ED-3287-4CC6-8A9D-37FDDA6B1E3E}" type="slidenum">
              <a:rPr lang="en-IN" smtClean="0"/>
              <a:t>‹#›</a:t>
            </a:fld>
            <a:endParaRPr lang="en-IN"/>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049113" name="Title 1"/>
          <p:cNvSpPr>
            <a:spLocks noGrp="1"/>
          </p:cNvSpPr>
          <p:nvPr>
            <p:ph type="title"/>
          </p:nvPr>
        </p:nvSpPr>
        <p:spPr/>
        <p:txBody>
          <a:bodyPr/>
          <a:lstStyle/>
          <a:p>
            <a:r>
              <a:rPr lang="en-US"/>
              <a:t>Click to edit Master title style</a:t>
            </a:r>
            <a:endParaRPr lang="en-US" dirty="0"/>
          </a:p>
        </p:txBody>
      </p:sp>
      <p:sp>
        <p:nvSpPr>
          <p:cNvPr id="1049114" name="Content Placeholder 2"/>
          <p:cNvSpPr>
            <a:spLocks noGrp="1"/>
          </p:cNvSpPr>
          <p:nvPr>
            <p:ph sz="half" idx="1"/>
          </p:nvPr>
        </p:nvSpPr>
        <p:spPr>
          <a:xfrm>
            <a:off x="1154954" y="2603500"/>
            <a:ext cx="4825158"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49115" name="Content Placeholder 3"/>
          <p:cNvSpPr>
            <a:spLocks noGrp="1"/>
          </p:cNvSpPr>
          <p:nvPr>
            <p:ph sz="half" idx="2"/>
          </p:nvPr>
        </p:nvSpPr>
        <p:spPr>
          <a:xfrm>
            <a:off x="6208712" y="2603500"/>
            <a:ext cx="4825159" cy="34163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49116" name="Date Placeholder 4"/>
          <p:cNvSpPr>
            <a:spLocks noGrp="1"/>
          </p:cNvSpPr>
          <p:nvPr>
            <p:ph type="dt" sz="half" idx="10"/>
          </p:nvPr>
        </p:nvSpPr>
        <p:spPr/>
        <p:txBody>
          <a:bodyPr/>
          <a:lstStyle/>
          <a:p>
            <a:fld id="{55A7C03C-2152-4298-97EA-BB5F60E13193}" type="datetimeFigureOut">
              <a:rPr lang="en-IN" smtClean="0"/>
              <a:t>07-11-2022</a:t>
            </a:fld>
            <a:endParaRPr lang="en-IN"/>
          </a:p>
        </p:txBody>
      </p:sp>
      <p:sp>
        <p:nvSpPr>
          <p:cNvPr id="1049117" name="Footer Placeholder 5"/>
          <p:cNvSpPr>
            <a:spLocks noGrp="1"/>
          </p:cNvSpPr>
          <p:nvPr>
            <p:ph type="ftr" sz="quarter" idx="11"/>
          </p:nvPr>
        </p:nvSpPr>
        <p:spPr/>
        <p:txBody>
          <a:bodyPr/>
          <a:lstStyle/>
          <a:p>
            <a:endParaRPr lang="en-IN"/>
          </a:p>
        </p:txBody>
      </p:sp>
      <p:sp>
        <p:nvSpPr>
          <p:cNvPr id="1049118" name="Slide Number Placeholder 6"/>
          <p:cNvSpPr>
            <a:spLocks noGrp="1"/>
          </p:cNvSpPr>
          <p:nvPr>
            <p:ph type="sldNum" sz="quarter" idx="12"/>
          </p:nvPr>
        </p:nvSpPr>
        <p:spPr/>
        <p:txBody>
          <a:bodyPr/>
          <a:lstStyle/>
          <a:p>
            <a:fld id="{028354ED-3287-4CC6-8A9D-37FDDA6B1E3E}" type="slidenum">
              <a:rPr lang="en-IN" smtClean="0"/>
              <a:t>‹#›</a:t>
            </a:fld>
            <a:endParaRPr lang="en-IN"/>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49070" name="Title 1"/>
          <p:cNvSpPr>
            <a:spLocks noGrp="1"/>
          </p:cNvSpPr>
          <p:nvPr>
            <p:ph type="title"/>
          </p:nvPr>
        </p:nvSpPr>
        <p:spPr/>
        <p:txBody>
          <a:bodyPr/>
          <a:lstStyle/>
          <a:p>
            <a:r>
              <a:rPr lang="en-US"/>
              <a:t>Click to edit Master title style</a:t>
            </a:r>
            <a:endParaRPr lang="en-US" dirty="0"/>
          </a:p>
        </p:txBody>
      </p:sp>
      <p:sp>
        <p:nvSpPr>
          <p:cNvPr id="1049071"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49072" name="Content Placeholder 3"/>
          <p:cNvSpPr>
            <a:spLocks noGrp="1"/>
          </p:cNvSpPr>
          <p:nvPr>
            <p:ph sz="half" idx="2"/>
          </p:nvPr>
        </p:nvSpPr>
        <p:spPr>
          <a:xfrm>
            <a:off x="1154954" y="3179762"/>
            <a:ext cx="4825158"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49073"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49074"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49075" name="Date Placeholder 6"/>
          <p:cNvSpPr>
            <a:spLocks noGrp="1"/>
          </p:cNvSpPr>
          <p:nvPr>
            <p:ph type="dt" sz="half" idx="10"/>
          </p:nvPr>
        </p:nvSpPr>
        <p:spPr/>
        <p:txBody>
          <a:bodyPr/>
          <a:lstStyle/>
          <a:p>
            <a:fld id="{55A7C03C-2152-4298-97EA-BB5F60E13193}" type="datetimeFigureOut">
              <a:rPr lang="en-IN" smtClean="0"/>
              <a:t>07-11-2022</a:t>
            </a:fld>
            <a:endParaRPr lang="en-IN"/>
          </a:p>
        </p:txBody>
      </p:sp>
      <p:sp>
        <p:nvSpPr>
          <p:cNvPr id="1049076" name="Footer Placeholder 7"/>
          <p:cNvSpPr>
            <a:spLocks noGrp="1"/>
          </p:cNvSpPr>
          <p:nvPr>
            <p:ph type="ftr" sz="quarter" idx="11"/>
          </p:nvPr>
        </p:nvSpPr>
        <p:spPr/>
        <p:txBody>
          <a:bodyPr/>
          <a:lstStyle/>
          <a:p>
            <a:endParaRPr lang="en-IN"/>
          </a:p>
        </p:txBody>
      </p:sp>
      <p:sp>
        <p:nvSpPr>
          <p:cNvPr id="1049077" name="Slide Number Placeholder 8"/>
          <p:cNvSpPr>
            <a:spLocks noGrp="1"/>
          </p:cNvSpPr>
          <p:nvPr>
            <p:ph type="sldNum" sz="quarter" idx="12"/>
          </p:nvPr>
        </p:nvSpPr>
        <p:spPr/>
        <p:txBody>
          <a:bodyPr/>
          <a:lstStyle/>
          <a:p>
            <a:fld id="{028354ED-3287-4CC6-8A9D-37FDDA6B1E3E}" type="slidenum">
              <a:rPr lang="en-IN" smtClean="0"/>
              <a:t>‹#›</a:t>
            </a:fld>
            <a:endParaRPr lang="en-I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3145740" name="Straight Connector 7"/>
          <p:cNvCxnSpPr>
            <a:cxnSpLocks/>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1048994" name="Title 1"/>
          <p:cNvSpPr>
            <a:spLocks noGrp="1"/>
          </p:cNvSpPr>
          <p:nvPr>
            <p:ph type="title"/>
          </p:nvPr>
        </p:nvSpPr>
        <p:spPr/>
        <p:txBody>
          <a:bodyPr/>
          <a:lstStyle/>
          <a:p>
            <a:r>
              <a:rPr lang="en-US"/>
              <a:t>Click to edit Master title style</a:t>
            </a:r>
            <a:endParaRPr lang="en-US" dirty="0"/>
          </a:p>
        </p:txBody>
      </p:sp>
      <p:sp>
        <p:nvSpPr>
          <p:cNvPr id="1048995" name="Content Placeholder 2"/>
          <p:cNvSpPr>
            <a:spLocks noGrp="1"/>
          </p:cNvSpPr>
          <p:nvPr>
            <p:ph sz="half" idx="1"/>
          </p:nvPr>
        </p:nvSpPr>
        <p:spPr>
          <a:xfrm>
            <a:off x="1298448"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48996" name="Content Placeholder 3"/>
          <p:cNvSpPr>
            <a:spLocks noGrp="1"/>
          </p:cNvSpPr>
          <p:nvPr>
            <p:ph sz="half" idx="2"/>
          </p:nvPr>
        </p:nvSpPr>
        <p:spPr>
          <a:xfrm>
            <a:off x="6181344"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48997" name="Date Placeholder 4"/>
          <p:cNvSpPr>
            <a:spLocks noGrp="1"/>
          </p:cNvSpPr>
          <p:nvPr>
            <p:ph type="dt" sz="half" idx="10"/>
          </p:nvPr>
        </p:nvSpPr>
        <p:spPr/>
        <p:txBody>
          <a:bodyPr/>
          <a:lstStyle/>
          <a:p>
            <a:fld id="{55A7C03C-2152-4298-97EA-BB5F60E13193}" type="datetimeFigureOut">
              <a:rPr lang="en-IN" smtClean="0"/>
              <a:t>07-11-2022</a:t>
            </a:fld>
            <a:endParaRPr lang="en-IN"/>
          </a:p>
        </p:txBody>
      </p:sp>
      <p:sp>
        <p:nvSpPr>
          <p:cNvPr id="1048998" name="Footer Placeholder 5"/>
          <p:cNvSpPr>
            <a:spLocks noGrp="1"/>
          </p:cNvSpPr>
          <p:nvPr>
            <p:ph type="ftr" sz="quarter" idx="11"/>
          </p:nvPr>
        </p:nvSpPr>
        <p:spPr/>
        <p:txBody>
          <a:bodyPr/>
          <a:lstStyle/>
          <a:p>
            <a:endParaRPr lang="en-IN"/>
          </a:p>
        </p:txBody>
      </p:sp>
      <p:sp>
        <p:nvSpPr>
          <p:cNvPr id="1048999" name="Slide Number Placeholder 6"/>
          <p:cNvSpPr>
            <a:spLocks noGrp="1"/>
          </p:cNvSpPr>
          <p:nvPr>
            <p:ph type="sldNum" sz="quarter" idx="12"/>
          </p:nvPr>
        </p:nvSpPr>
        <p:spPr/>
        <p:txBody>
          <a:bodyPr/>
          <a:lstStyle/>
          <a:p>
            <a:fld id="{028354ED-3287-4CC6-8A9D-37FDDA6B1E3E}" type="slidenum">
              <a:rPr lang="en-IN" smtClean="0"/>
              <a:t>‹#›</a:t>
            </a:fld>
            <a:endParaRPr lang="en-IN"/>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048629" name="Title 1"/>
          <p:cNvSpPr>
            <a:spLocks noGrp="1"/>
          </p:cNvSpPr>
          <p:nvPr>
            <p:ph type="title"/>
          </p:nvPr>
        </p:nvSpPr>
        <p:spPr>
          <a:xfrm>
            <a:off x="1154954" y="973668"/>
            <a:ext cx="8761413" cy="706964"/>
          </a:xfrm>
        </p:spPr>
        <p:txBody>
          <a:bodyPr/>
          <a:lstStyle/>
          <a:p>
            <a:r>
              <a:rPr lang="en-US"/>
              <a:t>Click to edit Master title style</a:t>
            </a:r>
            <a:endParaRPr lang="en-US" dirty="0"/>
          </a:p>
        </p:txBody>
      </p:sp>
      <p:sp>
        <p:nvSpPr>
          <p:cNvPr id="1048630" name="Date Placeholder 2"/>
          <p:cNvSpPr>
            <a:spLocks noGrp="1"/>
          </p:cNvSpPr>
          <p:nvPr>
            <p:ph type="dt" sz="half" idx="10"/>
          </p:nvPr>
        </p:nvSpPr>
        <p:spPr/>
        <p:txBody>
          <a:bodyPr/>
          <a:lstStyle/>
          <a:p>
            <a:fld id="{55A7C03C-2152-4298-97EA-BB5F60E13193}" type="datetimeFigureOut">
              <a:rPr lang="en-IN" smtClean="0"/>
              <a:t>07-11-2022</a:t>
            </a:fld>
            <a:endParaRPr lang="en-IN"/>
          </a:p>
        </p:txBody>
      </p:sp>
      <p:sp>
        <p:nvSpPr>
          <p:cNvPr id="1048631" name="Footer Placeholder 3"/>
          <p:cNvSpPr>
            <a:spLocks noGrp="1"/>
          </p:cNvSpPr>
          <p:nvPr>
            <p:ph type="ftr" sz="quarter" idx="11"/>
          </p:nvPr>
        </p:nvSpPr>
        <p:spPr/>
        <p:txBody>
          <a:bodyPr/>
          <a:lstStyle/>
          <a:p>
            <a:endParaRPr lang="en-IN"/>
          </a:p>
        </p:txBody>
      </p:sp>
      <p:sp>
        <p:nvSpPr>
          <p:cNvPr id="1048632" name="Slide Number Placeholder 4"/>
          <p:cNvSpPr>
            <a:spLocks noGrp="1"/>
          </p:cNvSpPr>
          <p:nvPr>
            <p:ph type="sldNum" sz="quarter" idx="12"/>
          </p:nvPr>
        </p:nvSpPr>
        <p:spPr/>
        <p:txBody>
          <a:bodyPr/>
          <a:lstStyle/>
          <a:p>
            <a:fld id="{028354ED-3287-4CC6-8A9D-37FDDA6B1E3E}" type="slidenum">
              <a:rPr lang="en-IN" smtClean="0"/>
              <a:t>‹#›</a:t>
            </a:fld>
            <a:endParaRPr lang="en-IN"/>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48642" name="Date Placeholder 1"/>
          <p:cNvSpPr>
            <a:spLocks noGrp="1"/>
          </p:cNvSpPr>
          <p:nvPr>
            <p:ph type="dt" sz="half" idx="10"/>
          </p:nvPr>
        </p:nvSpPr>
        <p:spPr/>
        <p:txBody>
          <a:bodyPr/>
          <a:lstStyle/>
          <a:p>
            <a:fld id="{55A7C03C-2152-4298-97EA-BB5F60E13193}" type="datetimeFigureOut">
              <a:rPr lang="en-IN" smtClean="0"/>
              <a:t>07-11-2022</a:t>
            </a:fld>
            <a:endParaRPr lang="en-IN"/>
          </a:p>
        </p:txBody>
      </p:sp>
      <p:sp>
        <p:nvSpPr>
          <p:cNvPr id="1048643" name="Footer Placeholder 2"/>
          <p:cNvSpPr>
            <a:spLocks noGrp="1"/>
          </p:cNvSpPr>
          <p:nvPr>
            <p:ph type="ftr" sz="quarter" idx="11"/>
          </p:nvPr>
        </p:nvSpPr>
        <p:spPr/>
        <p:txBody>
          <a:bodyPr/>
          <a:lstStyle/>
          <a:p>
            <a:endParaRPr lang="en-IN"/>
          </a:p>
        </p:txBody>
      </p:sp>
      <p:sp>
        <p:nvSpPr>
          <p:cNvPr id="1048644"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048645" name="Slide Number Placeholder 3"/>
          <p:cNvSpPr>
            <a:spLocks noGrp="1"/>
          </p:cNvSpPr>
          <p:nvPr>
            <p:ph type="sldNum" sz="quarter" idx="12"/>
          </p:nvPr>
        </p:nvSpPr>
        <p:spPr/>
        <p:txBody>
          <a:bodyPr/>
          <a:lstStyle/>
          <a:p>
            <a:fld id="{028354ED-3287-4CC6-8A9D-37FDDA6B1E3E}" type="slidenum">
              <a:rPr lang="en-IN" smtClean="0"/>
              <a:t>‹#›</a:t>
            </a:fld>
            <a:endParaRPr lang="en-IN"/>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182" name="Group 8"/>
          <p:cNvGrpSpPr/>
          <p:nvPr/>
        </p:nvGrpSpPr>
        <p:grpSpPr>
          <a:xfrm>
            <a:off x="0" y="0"/>
            <a:ext cx="12192000" cy="6858000"/>
            <a:chOff x="0" y="0"/>
            <a:chExt cx="12192000" cy="6858000"/>
          </a:xfrm>
        </p:grpSpPr>
        <p:sp>
          <p:nvSpPr>
            <p:cNvPr id="1049169"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49170" name="Oval 16"/>
            <p:cNvSpPr/>
            <p:nvPr/>
          </p:nvSpPr>
          <p:spPr>
            <a:xfrm>
              <a:off x="0" y="2667000"/>
              <a:ext cx="4191000" cy="4191000"/>
            </a:xfrm>
            <a:prstGeom prst="ellipse">
              <a:avLst/>
            </a:prstGeom>
            <a:gradFill flip="none" rotWithShape="1">
              <a:gsLst>
                <a:gs pos="0">
                  <a:schemeClr val="accent5">
                    <a:alpha val="11000"/>
                  </a:schemeClr>
                </a:gs>
                <a:gs pos="36000">
                  <a:schemeClr val="accent5">
                    <a:alpha val="10000"/>
                  </a:schemeClr>
                </a:gs>
                <a:gs pos="75000">
                  <a:schemeClr val="accent5">
                    <a:alpha val="0"/>
                  </a:schemeClr>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sp>
        <p:sp>
          <p:nvSpPr>
            <p:cNvPr id="1049171" name="Oval 18"/>
            <p:cNvSpPr/>
            <p:nvPr/>
          </p:nvSpPr>
          <p:spPr>
            <a:xfrm>
              <a:off x="0" y="2895600"/>
              <a:ext cx="2362200" cy="2362200"/>
            </a:xfrm>
            <a:prstGeom prst="ellipse">
              <a:avLst/>
            </a:prstGeom>
            <a:gradFill flip="none" rotWithShape="1">
              <a:gsLst>
                <a:gs pos="0">
                  <a:schemeClr val="accent5">
                    <a:alpha val="8000"/>
                  </a:schemeClr>
                </a:gs>
                <a:gs pos="36000">
                  <a:schemeClr val="accent5">
                    <a:alpha val="8000"/>
                  </a:schemeClr>
                </a:gs>
                <a:gs pos="72000">
                  <a:schemeClr val="accent5">
                    <a:alpha val="0"/>
                  </a:schemeClr>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sp>
        <p:sp>
          <p:nvSpPr>
            <p:cNvPr id="1049172" name="Oval 19"/>
            <p:cNvSpPr/>
            <p:nvPr/>
          </p:nvSpPr>
          <p:spPr>
            <a:xfrm>
              <a:off x="8609012" y="5867400"/>
              <a:ext cx="990600" cy="990600"/>
            </a:xfrm>
            <a:prstGeom prst="ellipse">
              <a:avLst/>
            </a:prstGeom>
            <a:gradFill flip="none" rotWithShape="1">
              <a:gsLst>
                <a:gs pos="0">
                  <a:schemeClr val="accent5">
                    <a:alpha val="14000"/>
                  </a:schemeClr>
                </a:gs>
                <a:gs pos="36000">
                  <a:schemeClr val="accent5">
                    <a:alpha val="7000"/>
                  </a:schemeClr>
                </a:gs>
                <a:gs pos="66000">
                  <a:schemeClr val="accent5">
                    <a:alpha val="0"/>
                  </a:schemeClr>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sp>
        <p:sp>
          <p:nvSpPr>
            <p:cNvPr id="1049173" name="Oval 20"/>
            <p:cNvSpPr/>
            <p:nvPr/>
          </p:nvSpPr>
          <p:spPr>
            <a:xfrm>
              <a:off x="8609012" y="1676400"/>
              <a:ext cx="2819400" cy="2819400"/>
            </a:xfrm>
            <a:prstGeom prst="ellipse">
              <a:avLst/>
            </a:prstGeom>
            <a:gradFill flip="none" rotWithShape="1">
              <a:gsLst>
                <a:gs pos="0">
                  <a:schemeClr val="accent5">
                    <a:alpha val="7000"/>
                  </a:schemeClr>
                </a:gs>
                <a:gs pos="36000">
                  <a:schemeClr val="accent5">
                    <a:alpha val="6000"/>
                  </a:schemeClr>
                </a:gs>
                <a:gs pos="69000">
                  <a:schemeClr val="accent5">
                    <a:alpha val="0"/>
                  </a:schemeClr>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sp>
        <p:sp>
          <p:nvSpPr>
            <p:cNvPr id="1049174" name="Oval 21"/>
            <p:cNvSpPr/>
            <p:nvPr/>
          </p:nvSpPr>
          <p:spPr>
            <a:xfrm>
              <a:off x="7999412" y="8464"/>
              <a:ext cx="1600200" cy="1600200"/>
            </a:xfrm>
            <a:prstGeom prst="ellipse">
              <a:avLst/>
            </a:prstGeom>
            <a:gradFill flip="none" rotWithShape="1">
              <a:gsLst>
                <a:gs pos="0">
                  <a:schemeClr val="accent5">
                    <a:alpha val="14000"/>
                  </a:schemeClr>
                </a:gs>
                <a:gs pos="36000">
                  <a:schemeClr val="accent5">
                    <a:alpha val="7000"/>
                  </a:schemeClr>
                </a:gs>
                <a:gs pos="73000">
                  <a:schemeClr val="accent5">
                    <a:alpha val="0"/>
                  </a:schemeClr>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sp>
        <p:sp>
          <p:nvSpPr>
            <p:cNvPr id="1049175"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049176"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49177"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04917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049179" name="Title 1"/>
          <p:cNvSpPr>
            <a:spLocks noGrp="1"/>
          </p:cNvSpPr>
          <p:nvPr>
            <p:ph type="title"/>
          </p:nvPr>
        </p:nvSpPr>
        <p:spPr>
          <a:xfrm>
            <a:off x="1154955" y="1295400"/>
            <a:ext cx="2793158" cy="1600200"/>
          </a:xfrm>
        </p:spPr>
        <p:txBody>
          <a:bodyPr anchor="b"/>
          <a:lstStyle>
            <a:lvl1pPr algn="l">
              <a:defRPr sz="2400" b="0"/>
            </a:lvl1pPr>
          </a:lstStyle>
          <a:p>
            <a:r>
              <a:rPr lang="en-US"/>
              <a:t>Click to edit Master title style</a:t>
            </a:r>
            <a:endParaRPr lang="en-US" dirty="0"/>
          </a:p>
        </p:txBody>
      </p:sp>
      <p:sp>
        <p:nvSpPr>
          <p:cNvPr id="1049180" name="Content Placeholder 2"/>
          <p:cNvSpPr>
            <a:spLocks noGrp="1"/>
          </p:cNvSpPr>
          <p:nvPr>
            <p:ph idx="1"/>
          </p:nvPr>
        </p:nvSpPr>
        <p:spPr>
          <a:xfrm>
            <a:off x="5781146" y="1447800"/>
            <a:ext cx="5190066"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49181"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49182" name="Date Placeholder 4"/>
          <p:cNvSpPr>
            <a:spLocks noGrp="1"/>
          </p:cNvSpPr>
          <p:nvPr>
            <p:ph type="dt" sz="half" idx="10"/>
          </p:nvPr>
        </p:nvSpPr>
        <p:spPr/>
        <p:txBody>
          <a:bodyPr/>
          <a:lstStyle/>
          <a:p>
            <a:fld id="{55A7C03C-2152-4298-97EA-BB5F60E13193}" type="datetimeFigureOut">
              <a:rPr lang="en-IN" smtClean="0"/>
              <a:t>07-11-2022</a:t>
            </a:fld>
            <a:endParaRPr lang="en-IN"/>
          </a:p>
        </p:txBody>
      </p:sp>
      <p:sp>
        <p:nvSpPr>
          <p:cNvPr id="1049183" name="Footer Placeholder 5"/>
          <p:cNvSpPr>
            <a:spLocks noGrp="1"/>
          </p:cNvSpPr>
          <p:nvPr>
            <p:ph type="ftr" sz="quarter" idx="11"/>
          </p:nvPr>
        </p:nvSpPr>
        <p:spPr/>
        <p:txBody>
          <a:bodyPr/>
          <a:lstStyle/>
          <a:p>
            <a:endParaRPr lang="en-IN"/>
          </a:p>
        </p:txBody>
      </p:sp>
      <p:sp>
        <p:nvSpPr>
          <p:cNvPr id="1049184"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049185" name="Slide Number Placeholder 6"/>
          <p:cNvSpPr>
            <a:spLocks noGrp="1"/>
          </p:cNvSpPr>
          <p:nvPr>
            <p:ph type="sldNum" sz="quarter" idx="12"/>
          </p:nvPr>
        </p:nvSpPr>
        <p:spPr/>
        <p:txBody>
          <a:bodyPr/>
          <a:lstStyle/>
          <a:p>
            <a:fld id="{028354ED-3287-4CC6-8A9D-37FDDA6B1E3E}" type="slidenum">
              <a:rPr lang="en-IN" smtClean="0"/>
              <a:t>‹#›</a:t>
            </a:fld>
            <a:endParaRPr lang="en-IN"/>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162" name="Group 8"/>
          <p:cNvGrpSpPr/>
          <p:nvPr/>
        </p:nvGrpSpPr>
        <p:grpSpPr>
          <a:xfrm>
            <a:off x="0" y="0"/>
            <a:ext cx="12192000" cy="6858000"/>
            <a:chOff x="0" y="0"/>
            <a:chExt cx="12192000" cy="6858000"/>
          </a:xfrm>
        </p:grpSpPr>
        <p:sp>
          <p:nvSpPr>
            <p:cNvPr id="1049019"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49020" name="Oval 16"/>
            <p:cNvSpPr/>
            <p:nvPr/>
          </p:nvSpPr>
          <p:spPr>
            <a:xfrm>
              <a:off x="0" y="2667000"/>
              <a:ext cx="4191000" cy="4191000"/>
            </a:xfrm>
            <a:prstGeom prst="ellipse">
              <a:avLst/>
            </a:prstGeom>
            <a:gradFill flip="none" rotWithShape="1">
              <a:gsLst>
                <a:gs pos="0">
                  <a:schemeClr val="accent5">
                    <a:alpha val="11000"/>
                  </a:schemeClr>
                </a:gs>
                <a:gs pos="36000">
                  <a:schemeClr val="accent5">
                    <a:alpha val="10000"/>
                  </a:schemeClr>
                </a:gs>
                <a:gs pos="75000">
                  <a:schemeClr val="accent5">
                    <a:alpha val="0"/>
                  </a:schemeClr>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sp>
        <p:sp>
          <p:nvSpPr>
            <p:cNvPr id="1049021" name="Oval 17"/>
            <p:cNvSpPr/>
            <p:nvPr/>
          </p:nvSpPr>
          <p:spPr>
            <a:xfrm>
              <a:off x="0" y="2895600"/>
              <a:ext cx="2362200" cy="2362200"/>
            </a:xfrm>
            <a:prstGeom prst="ellipse">
              <a:avLst/>
            </a:prstGeom>
            <a:gradFill flip="none" rotWithShape="1">
              <a:gsLst>
                <a:gs pos="0">
                  <a:schemeClr val="accent5">
                    <a:alpha val="8000"/>
                  </a:schemeClr>
                </a:gs>
                <a:gs pos="36000">
                  <a:schemeClr val="accent5">
                    <a:alpha val="8000"/>
                  </a:schemeClr>
                </a:gs>
                <a:gs pos="72000">
                  <a:schemeClr val="accent5">
                    <a:alpha val="0"/>
                  </a:schemeClr>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sp>
        <p:sp>
          <p:nvSpPr>
            <p:cNvPr id="1049022" name="Oval 18"/>
            <p:cNvSpPr/>
            <p:nvPr/>
          </p:nvSpPr>
          <p:spPr>
            <a:xfrm>
              <a:off x="8609012" y="5867400"/>
              <a:ext cx="990600" cy="990600"/>
            </a:xfrm>
            <a:prstGeom prst="ellipse">
              <a:avLst/>
            </a:prstGeom>
            <a:gradFill flip="none" rotWithShape="1">
              <a:gsLst>
                <a:gs pos="0">
                  <a:schemeClr val="accent5">
                    <a:alpha val="14000"/>
                  </a:schemeClr>
                </a:gs>
                <a:gs pos="36000">
                  <a:schemeClr val="accent5">
                    <a:alpha val="7000"/>
                  </a:schemeClr>
                </a:gs>
                <a:gs pos="66000">
                  <a:schemeClr val="accent5">
                    <a:alpha val="0"/>
                  </a:schemeClr>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sp>
        <p:sp>
          <p:nvSpPr>
            <p:cNvPr id="1049023" name="Oval 19"/>
            <p:cNvSpPr/>
            <p:nvPr/>
          </p:nvSpPr>
          <p:spPr>
            <a:xfrm>
              <a:off x="8609012" y="1676400"/>
              <a:ext cx="2819400" cy="2819400"/>
            </a:xfrm>
            <a:prstGeom prst="ellipse">
              <a:avLst/>
            </a:prstGeom>
            <a:gradFill flip="none" rotWithShape="1">
              <a:gsLst>
                <a:gs pos="0">
                  <a:schemeClr val="accent5">
                    <a:alpha val="7000"/>
                  </a:schemeClr>
                </a:gs>
                <a:gs pos="36000">
                  <a:schemeClr val="accent5">
                    <a:alpha val="6000"/>
                  </a:schemeClr>
                </a:gs>
                <a:gs pos="69000">
                  <a:schemeClr val="accent5">
                    <a:alpha val="0"/>
                  </a:schemeClr>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sp>
        <p:sp>
          <p:nvSpPr>
            <p:cNvPr id="1049024" name="Oval 20"/>
            <p:cNvSpPr/>
            <p:nvPr/>
          </p:nvSpPr>
          <p:spPr>
            <a:xfrm>
              <a:off x="7999412" y="8464"/>
              <a:ext cx="1600200" cy="1600200"/>
            </a:xfrm>
            <a:prstGeom prst="ellipse">
              <a:avLst/>
            </a:prstGeom>
            <a:gradFill flip="none" rotWithShape="1">
              <a:gsLst>
                <a:gs pos="0">
                  <a:schemeClr val="accent5">
                    <a:alpha val="14000"/>
                  </a:schemeClr>
                </a:gs>
                <a:gs pos="36000">
                  <a:schemeClr val="accent5">
                    <a:alpha val="7000"/>
                  </a:schemeClr>
                </a:gs>
                <a:gs pos="73000">
                  <a:schemeClr val="accent5">
                    <a:alpha val="0"/>
                  </a:schemeClr>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sp>
        <p:sp>
          <p:nvSpPr>
            <p:cNvPr id="1049025"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049026"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49027"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04902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049029"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a:t>Click to edit Master title style</a:t>
            </a:r>
            <a:endParaRPr lang="en-US" dirty="0"/>
          </a:p>
        </p:txBody>
      </p:sp>
      <p:sp>
        <p:nvSpPr>
          <p:cNvPr id="1049030"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a:t>Click icon to add picture</a:t>
            </a:r>
            <a:endParaRPr lang="en-US" dirty="0"/>
          </a:p>
        </p:txBody>
      </p:sp>
      <p:sp>
        <p:nvSpPr>
          <p:cNvPr id="1049031"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49032" name="Date Placeholder 4"/>
          <p:cNvSpPr>
            <a:spLocks noGrp="1"/>
          </p:cNvSpPr>
          <p:nvPr>
            <p:ph type="dt" sz="half" idx="10"/>
          </p:nvPr>
        </p:nvSpPr>
        <p:spPr/>
        <p:txBody>
          <a:bodyPr/>
          <a:lstStyle/>
          <a:p>
            <a:fld id="{55A7C03C-2152-4298-97EA-BB5F60E13193}" type="datetimeFigureOut">
              <a:rPr lang="en-IN" smtClean="0"/>
              <a:t>07-11-2022</a:t>
            </a:fld>
            <a:endParaRPr lang="en-IN"/>
          </a:p>
        </p:txBody>
      </p:sp>
      <p:sp>
        <p:nvSpPr>
          <p:cNvPr id="1049033" name="Footer Placeholder 5"/>
          <p:cNvSpPr>
            <a:spLocks noGrp="1"/>
          </p:cNvSpPr>
          <p:nvPr>
            <p:ph type="ftr" sz="quarter" idx="11"/>
          </p:nvPr>
        </p:nvSpPr>
        <p:spPr/>
        <p:txBody>
          <a:bodyPr/>
          <a:lstStyle/>
          <a:p>
            <a:endParaRPr lang="en-IN"/>
          </a:p>
        </p:txBody>
      </p:sp>
      <p:sp>
        <p:nvSpPr>
          <p:cNvPr id="1049034"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049035" name="Slide Number Placeholder 6"/>
          <p:cNvSpPr>
            <a:spLocks noGrp="1"/>
          </p:cNvSpPr>
          <p:nvPr>
            <p:ph type="sldNum" sz="quarter" idx="12"/>
          </p:nvPr>
        </p:nvSpPr>
        <p:spPr/>
        <p:txBody>
          <a:bodyPr/>
          <a:lstStyle/>
          <a:p>
            <a:fld id="{028354ED-3287-4CC6-8A9D-37FDDA6B1E3E}" type="slidenum">
              <a:rPr lang="en-IN" smtClean="0"/>
              <a:t>‹#›</a:t>
            </a:fld>
            <a:endParaRPr lang="en-IN"/>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180" name="Group 8"/>
          <p:cNvGrpSpPr/>
          <p:nvPr/>
        </p:nvGrpSpPr>
        <p:grpSpPr>
          <a:xfrm>
            <a:off x="0" y="0"/>
            <a:ext cx="12192000" cy="6858000"/>
            <a:chOff x="0" y="0"/>
            <a:chExt cx="12192000" cy="6858000"/>
          </a:xfrm>
        </p:grpSpPr>
        <p:sp>
          <p:nvSpPr>
            <p:cNvPr id="104915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49154" name="Oval 16"/>
            <p:cNvSpPr/>
            <p:nvPr/>
          </p:nvSpPr>
          <p:spPr>
            <a:xfrm>
              <a:off x="0" y="2667000"/>
              <a:ext cx="4191000" cy="4191000"/>
            </a:xfrm>
            <a:prstGeom prst="ellipse">
              <a:avLst/>
            </a:prstGeom>
            <a:gradFill flip="none" rotWithShape="1">
              <a:gsLst>
                <a:gs pos="0">
                  <a:schemeClr val="accent5">
                    <a:alpha val="11000"/>
                  </a:schemeClr>
                </a:gs>
                <a:gs pos="36000">
                  <a:schemeClr val="accent5">
                    <a:alpha val="10000"/>
                  </a:schemeClr>
                </a:gs>
                <a:gs pos="75000">
                  <a:schemeClr val="accent5">
                    <a:alpha val="0"/>
                  </a:schemeClr>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sp>
        <p:sp>
          <p:nvSpPr>
            <p:cNvPr id="1049155" name="Oval 17"/>
            <p:cNvSpPr/>
            <p:nvPr/>
          </p:nvSpPr>
          <p:spPr>
            <a:xfrm>
              <a:off x="0" y="2895600"/>
              <a:ext cx="2362200" cy="2362200"/>
            </a:xfrm>
            <a:prstGeom prst="ellipse">
              <a:avLst/>
            </a:prstGeom>
            <a:gradFill flip="none" rotWithShape="1">
              <a:gsLst>
                <a:gs pos="0">
                  <a:schemeClr val="accent5">
                    <a:alpha val="8000"/>
                  </a:schemeClr>
                </a:gs>
                <a:gs pos="36000">
                  <a:schemeClr val="accent5">
                    <a:alpha val="8000"/>
                  </a:schemeClr>
                </a:gs>
                <a:gs pos="72000">
                  <a:schemeClr val="accent5">
                    <a:alpha val="0"/>
                  </a:schemeClr>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sp>
        <p:sp>
          <p:nvSpPr>
            <p:cNvPr id="1049156" name="Oval 18"/>
            <p:cNvSpPr/>
            <p:nvPr/>
          </p:nvSpPr>
          <p:spPr>
            <a:xfrm>
              <a:off x="8609012" y="5867400"/>
              <a:ext cx="990600" cy="990600"/>
            </a:xfrm>
            <a:prstGeom prst="ellipse">
              <a:avLst/>
            </a:prstGeom>
            <a:gradFill flip="none" rotWithShape="1">
              <a:gsLst>
                <a:gs pos="0">
                  <a:schemeClr val="accent5">
                    <a:alpha val="14000"/>
                  </a:schemeClr>
                </a:gs>
                <a:gs pos="36000">
                  <a:schemeClr val="accent5">
                    <a:alpha val="7000"/>
                  </a:schemeClr>
                </a:gs>
                <a:gs pos="66000">
                  <a:schemeClr val="accent5">
                    <a:alpha val="0"/>
                  </a:schemeClr>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sp>
        <p:sp>
          <p:nvSpPr>
            <p:cNvPr id="1049157" name="Oval 19"/>
            <p:cNvSpPr/>
            <p:nvPr/>
          </p:nvSpPr>
          <p:spPr>
            <a:xfrm>
              <a:off x="8609012" y="1676400"/>
              <a:ext cx="2819400" cy="2819400"/>
            </a:xfrm>
            <a:prstGeom prst="ellipse">
              <a:avLst/>
            </a:prstGeom>
            <a:gradFill flip="none" rotWithShape="1">
              <a:gsLst>
                <a:gs pos="0">
                  <a:schemeClr val="accent5">
                    <a:alpha val="7000"/>
                  </a:schemeClr>
                </a:gs>
                <a:gs pos="36000">
                  <a:schemeClr val="accent5">
                    <a:alpha val="6000"/>
                  </a:schemeClr>
                </a:gs>
                <a:gs pos="69000">
                  <a:schemeClr val="accent5">
                    <a:alpha val="0"/>
                  </a:schemeClr>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sp>
        <p:sp>
          <p:nvSpPr>
            <p:cNvPr id="1049158" name="Oval 20"/>
            <p:cNvSpPr/>
            <p:nvPr/>
          </p:nvSpPr>
          <p:spPr>
            <a:xfrm>
              <a:off x="7999412" y="8464"/>
              <a:ext cx="1600200" cy="1600200"/>
            </a:xfrm>
            <a:prstGeom prst="ellipse">
              <a:avLst/>
            </a:prstGeom>
            <a:gradFill flip="none" rotWithShape="1">
              <a:gsLst>
                <a:gs pos="0">
                  <a:schemeClr val="accent5">
                    <a:alpha val="14000"/>
                  </a:schemeClr>
                </a:gs>
                <a:gs pos="36000">
                  <a:schemeClr val="accent5">
                    <a:alpha val="7000"/>
                  </a:schemeClr>
                </a:gs>
                <a:gs pos="73000">
                  <a:schemeClr val="accent5">
                    <a:alpha val="0"/>
                  </a:schemeClr>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sp>
        <p:sp>
          <p:nvSpPr>
            <p:cNvPr id="1049159"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49160"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049161"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04916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a:t>Click to edit Master title style</a:t>
            </a:r>
            <a:endParaRPr lang="en-US" dirty="0"/>
          </a:p>
        </p:txBody>
      </p:sp>
      <p:sp>
        <p:nvSpPr>
          <p:cNvPr id="104916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104916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49165" name="Date Placeholder 4"/>
          <p:cNvSpPr>
            <a:spLocks noGrp="1"/>
          </p:cNvSpPr>
          <p:nvPr>
            <p:ph type="dt" sz="half" idx="10"/>
          </p:nvPr>
        </p:nvSpPr>
        <p:spPr/>
        <p:txBody>
          <a:bodyPr/>
          <a:lstStyle/>
          <a:p>
            <a:fld id="{55A7C03C-2152-4298-97EA-BB5F60E13193}" type="datetimeFigureOut">
              <a:rPr lang="en-IN" smtClean="0"/>
              <a:t>07-11-2022</a:t>
            </a:fld>
            <a:endParaRPr lang="en-IN"/>
          </a:p>
        </p:txBody>
      </p:sp>
      <p:sp>
        <p:nvSpPr>
          <p:cNvPr id="1049166" name="Footer Placeholder 5"/>
          <p:cNvSpPr>
            <a:spLocks noGrp="1"/>
          </p:cNvSpPr>
          <p:nvPr>
            <p:ph type="ftr" sz="quarter" idx="11"/>
          </p:nvPr>
        </p:nvSpPr>
        <p:spPr/>
        <p:txBody>
          <a:bodyPr/>
          <a:lstStyle/>
          <a:p>
            <a:endParaRPr lang="en-IN"/>
          </a:p>
        </p:txBody>
      </p:sp>
      <p:sp>
        <p:nvSpPr>
          <p:cNvPr id="1049167"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049168" name="Slide Number Placeholder 6"/>
          <p:cNvSpPr>
            <a:spLocks noGrp="1"/>
          </p:cNvSpPr>
          <p:nvPr>
            <p:ph type="sldNum" sz="quarter" idx="12"/>
          </p:nvPr>
        </p:nvSpPr>
        <p:spPr/>
        <p:txBody>
          <a:bodyPr/>
          <a:lstStyle/>
          <a:p>
            <a:fld id="{028354ED-3287-4CC6-8A9D-37FDDA6B1E3E}" type="slidenum">
              <a:rPr lang="en-IN" smtClean="0"/>
              <a:t>‹#›</a:t>
            </a:fld>
            <a:endParaRPr lang="en-IN"/>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170" name="Group 6"/>
          <p:cNvGrpSpPr/>
          <p:nvPr/>
        </p:nvGrpSpPr>
        <p:grpSpPr>
          <a:xfrm>
            <a:off x="0" y="0"/>
            <a:ext cx="12192000" cy="6858000"/>
            <a:chOff x="0" y="0"/>
            <a:chExt cx="12192000" cy="6858000"/>
          </a:xfrm>
        </p:grpSpPr>
        <p:sp>
          <p:nvSpPr>
            <p:cNvPr id="1049078"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49079" name="Oval 13"/>
            <p:cNvSpPr/>
            <p:nvPr/>
          </p:nvSpPr>
          <p:spPr>
            <a:xfrm>
              <a:off x="0" y="2667000"/>
              <a:ext cx="4191000" cy="4191000"/>
            </a:xfrm>
            <a:prstGeom prst="ellipse">
              <a:avLst/>
            </a:prstGeom>
            <a:gradFill flip="none" rotWithShape="1">
              <a:gsLst>
                <a:gs pos="0">
                  <a:schemeClr val="accent5">
                    <a:alpha val="11000"/>
                  </a:schemeClr>
                </a:gs>
                <a:gs pos="36000">
                  <a:schemeClr val="accent5">
                    <a:alpha val="10000"/>
                  </a:schemeClr>
                </a:gs>
                <a:gs pos="75000">
                  <a:schemeClr val="accent5">
                    <a:alpha val="0"/>
                  </a:schemeClr>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sp>
        <p:sp>
          <p:nvSpPr>
            <p:cNvPr id="1049080" name="Oval 14"/>
            <p:cNvSpPr/>
            <p:nvPr/>
          </p:nvSpPr>
          <p:spPr>
            <a:xfrm>
              <a:off x="0" y="2895600"/>
              <a:ext cx="2362200" cy="2362200"/>
            </a:xfrm>
            <a:prstGeom prst="ellipse">
              <a:avLst/>
            </a:prstGeom>
            <a:gradFill flip="none" rotWithShape="1">
              <a:gsLst>
                <a:gs pos="0">
                  <a:schemeClr val="accent5">
                    <a:alpha val="8000"/>
                  </a:schemeClr>
                </a:gs>
                <a:gs pos="36000">
                  <a:schemeClr val="accent5">
                    <a:alpha val="8000"/>
                  </a:schemeClr>
                </a:gs>
                <a:gs pos="72000">
                  <a:schemeClr val="accent5">
                    <a:alpha val="0"/>
                  </a:schemeClr>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sp>
        <p:sp>
          <p:nvSpPr>
            <p:cNvPr id="1049081" name="Oval 15"/>
            <p:cNvSpPr/>
            <p:nvPr/>
          </p:nvSpPr>
          <p:spPr>
            <a:xfrm>
              <a:off x="8609012" y="5867400"/>
              <a:ext cx="990600" cy="990600"/>
            </a:xfrm>
            <a:prstGeom prst="ellipse">
              <a:avLst/>
            </a:prstGeom>
            <a:gradFill flip="none" rotWithShape="1">
              <a:gsLst>
                <a:gs pos="0">
                  <a:schemeClr val="accent5">
                    <a:alpha val="14000"/>
                  </a:schemeClr>
                </a:gs>
                <a:gs pos="36000">
                  <a:schemeClr val="accent5">
                    <a:alpha val="7000"/>
                  </a:schemeClr>
                </a:gs>
                <a:gs pos="66000">
                  <a:schemeClr val="accent5">
                    <a:alpha val="0"/>
                  </a:schemeClr>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sp>
        <p:sp>
          <p:nvSpPr>
            <p:cNvPr id="1049082" name="Oval 17"/>
            <p:cNvSpPr/>
            <p:nvPr/>
          </p:nvSpPr>
          <p:spPr>
            <a:xfrm>
              <a:off x="8609012" y="1676400"/>
              <a:ext cx="2819400" cy="2819400"/>
            </a:xfrm>
            <a:prstGeom prst="ellipse">
              <a:avLst/>
            </a:prstGeom>
            <a:gradFill flip="none" rotWithShape="1">
              <a:gsLst>
                <a:gs pos="0">
                  <a:schemeClr val="accent5">
                    <a:alpha val="7000"/>
                  </a:schemeClr>
                </a:gs>
                <a:gs pos="36000">
                  <a:schemeClr val="accent5">
                    <a:alpha val="6000"/>
                  </a:schemeClr>
                </a:gs>
                <a:gs pos="69000">
                  <a:schemeClr val="accent5">
                    <a:alpha val="0"/>
                  </a:schemeClr>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sp>
        <p:sp>
          <p:nvSpPr>
            <p:cNvPr id="1049083" name="Oval 18"/>
            <p:cNvSpPr/>
            <p:nvPr/>
          </p:nvSpPr>
          <p:spPr>
            <a:xfrm>
              <a:off x="7999412" y="8464"/>
              <a:ext cx="1600200" cy="1600200"/>
            </a:xfrm>
            <a:prstGeom prst="ellipse">
              <a:avLst/>
            </a:prstGeom>
            <a:gradFill flip="none" rotWithShape="1">
              <a:gsLst>
                <a:gs pos="0">
                  <a:schemeClr val="accent5">
                    <a:alpha val="14000"/>
                  </a:schemeClr>
                </a:gs>
                <a:gs pos="36000">
                  <a:schemeClr val="accent5">
                    <a:alpha val="7000"/>
                  </a:schemeClr>
                </a:gs>
                <a:gs pos="73000">
                  <a:schemeClr val="accent5">
                    <a:alpha val="0"/>
                  </a:schemeClr>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sp>
        <p:sp>
          <p:nvSpPr>
            <p:cNvPr id="1049084"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49085"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049086"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049087" name="Title 1"/>
          <p:cNvSpPr>
            <a:spLocks noGrp="1"/>
          </p:cNvSpPr>
          <p:nvPr>
            <p:ph type="title"/>
          </p:nvPr>
        </p:nvSpPr>
        <p:spPr>
          <a:xfrm>
            <a:off x="1148798" y="1063417"/>
            <a:ext cx="8831816" cy="1372986"/>
          </a:xfrm>
        </p:spPr>
        <p:txBody>
          <a:bodyPr/>
          <a:lstStyle>
            <a:lvl1pPr>
              <a:defRPr sz="4000"/>
            </a:lvl1pPr>
          </a:lstStyle>
          <a:p>
            <a:r>
              <a:rPr lang="en-US"/>
              <a:t>Click to edit Master title style</a:t>
            </a:r>
            <a:endParaRPr lang="en-US" dirty="0"/>
          </a:p>
        </p:txBody>
      </p:sp>
      <p:sp>
        <p:nvSpPr>
          <p:cNvPr id="104908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49089" name="Date Placeholder 3"/>
          <p:cNvSpPr>
            <a:spLocks noGrp="1"/>
          </p:cNvSpPr>
          <p:nvPr>
            <p:ph type="dt" sz="half" idx="10"/>
          </p:nvPr>
        </p:nvSpPr>
        <p:spPr/>
        <p:txBody>
          <a:bodyPr/>
          <a:lstStyle/>
          <a:p>
            <a:fld id="{55A7C03C-2152-4298-97EA-BB5F60E13193}" type="datetimeFigureOut">
              <a:rPr lang="en-IN" smtClean="0"/>
              <a:t>07-11-2022</a:t>
            </a:fld>
            <a:endParaRPr lang="en-IN"/>
          </a:p>
        </p:txBody>
      </p:sp>
      <p:sp>
        <p:nvSpPr>
          <p:cNvPr id="1049090" name="Footer Placeholder 4"/>
          <p:cNvSpPr>
            <a:spLocks noGrp="1"/>
          </p:cNvSpPr>
          <p:nvPr>
            <p:ph type="ftr" sz="quarter" idx="11"/>
          </p:nvPr>
        </p:nvSpPr>
        <p:spPr/>
        <p:txBody>
          <a:bodyPr/>
          <a:lstStyle/>
          <a:p>
            <a:endParaRPr lang="en-IN"/>
          </a:p>
        </p:txBody>
      </p:sp>
      <p:sp>
        <p:nvSpPr>
          <p:cNvPr id="1049091"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049092" name="Slide Number Placeholder 5"/>
          <p:cNvSpPr>
            <a:spLocks noGrp="1"/>
          </p:cNvSpPr>
          <p:nvPr>
            <p:ph type="sldNum" sz="quarter" idx="12"/>
          </p:nvPr>
        </p:nvSpPr>
        <p:spPr/>
        <p:txBody>
          <a:bodyPr/>
          <a:lstStyle/>
          <a:p>
            <a:fld id="{028354ED-3287-4CC6-8A9D-37FDDA6B1E3E}" type="slidenum">
              <a:rPr lang="en-IN" smtClean="0"/>
              <a:t>‹#›</a:t>
            </a:fld>
            <a:endParaRPr lang="en-IN"/>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176" name="Group 2"/>
          <p:cNvGrpSpPr/>
          <p:nvPr/>
        </p:nvGrpSpPr>
        <p:grpSpPr>
          <a:xfrm>
            <a:off x="0" y="0"/>
            <a:ext cx="12192000" cy="6858000"/>
            <a:chOff x="0" y="0"/>
            <a:chExt cx="12192000" cy="6858000"/>
          </a:xfrm>
        </p:grpSpPr>
        <p:sp>
          <p:nvSpPr>
            <p:cNvPr id="1049119"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49120" name="Oval 19"/>
            <p:cNvSpPr/>
            <p:nvPr/>
          </p:nvSpPr>
          <p:spPr>
            <a:xfrm>
              <a:off x="0" y="2667000"/>
              <a:ext cx="4191000" cy="4191000"/>
            </a:xfrm>
            <a:prstGeom prst="ellipse">
              <a:avLst/>
            </a:prstGeom>
            <a:gradFill flip="none" rotWithShape="1">
              <a:gsLst>
                <a:gs pos="0">
                  <a:schemeClr val="accent5">
                    <a:alpha val="11000"/>
                  </a:schemeClr>
                </a:gs>
                <a:gs pos="36000">
                  <a:schemeClr val="accent5">
                    <a:alpha val="10000"/>
                  </a:schemeClr>
                </a:gs>
                <a:gs pos="75000">
                  <a:schemeClr val="accent5">
                    <a:alpha val="0"/>
                  </a:schemeClr>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sp>
        <p:sp>
          <p:nvSpPr>
            <p:cNvPr id="1049121" name="Oval 21"/>
            <p:cNvSpPr/>
            <p:nvPr/>
          </p:nvSpPr>
          <p:spPr>
            <a:xfrm>
              <a:off x="0" y="2895600"/>
              <a:ext cx="2362200" cy="2362200"/>
            </a:xfrm>
            <a:prstGeom prst="ellipse">
              <a:avLst/>
            </a:prstGeom>
            <a:gradFill flip="none" rotWithShape="1">
              <a:gsLst>
                <a:gs pos="0">
                  <a:schemeClr val="accent5">
                    <a:alpha val="8000"/>
                  </a:schemeClr>
                </a:gs>
                <a:gs pos="36000">
                  <a:schemeClr val="accent5">
                    <a:alpha val="8000"/>
                  </a:schemeClr>
                </a:gs>
                <a:gs pos="72000">
                  <a:schemeClr val="accent5">
                    <a:alpha val="0"/>
                  </a:schemeClr>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sp>
        <p:sp>
          <p:nvSpPr>
            <p:cNvPr id="1049122" name="Oval 22"/>
            <p:cNvSpPr/>
            <p:nvPr/>
          </p:nvSpPr>
          <p:spPr>
            <a:xfrm>
              <a:off x="8609012" y="5867400"/>
              <a:ext cx="990600" cy="990600"/>
            </a:xfrm>
            <a:prstGeom prst="ellipse">
              <a:avLst/>
            </a:prstGeom>
            <a:gradFill flip="none" rotWithShape="1">
              <a:gsLst>
                <a:gs pos="0">
                  <a:schemeClr val="accent5">
                    <a:alpha val="14000"/>
                  </a:schemeClr>
                </a:gs>
                <a:gs pos="36000">
                  <a:schemeClr val="accent5">
                    <a:alpha val="7000"/>
                  </a:schemeClr>
                </a:gs>
                <a:gs pos="66000">
                  <a:schemeClr val="accent5">
                    <a:alpha val="0"/>
                  </a:schemeClr>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sp>
        <p:sp>
          <p:nvSpPr>
            <p:cNvPr id="1049123" name="Oval 23"/>
            <p:cNvSpPr/>
            <p:nvPr/>
          </p:nvSpPr>
          <p:spPr>
            <a:xfrm>
              <a:off x="8609012" y="1676400"/>
              <a:ext cx="2819400" cy="2819400"/>
            </a:xfrm>
            <a:prstGeom prst="ellipse">
              <a:avLst/>
            </a:prstGeom>
            <a:gradFill flip="none" rotWithShape="1">
              <a:gsLst>
                <a:gs pos="0">
                  <a:schemeClr val="accent5">
                    <a:alpha val="7000"/>
                  </a:schemeClr>
                </a:gs>
                <a:gs pos="36000">
                  <a:schemeClr val="accent5">
                    <a:alpha val="6000"/>
                  </a:schemeClr>
                </a:gs>
                <a:gs pos="69000">
                  <a:schemeClr val="accent5">
                    <a:alpha val="0"/>
                  </a:schemeClr>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sp>
        <p:sp>
          <p:nvSpPr>
            <p:cNvPr id="1049124" name="Oval 24"/>
            <p:cNvSpPr/>
            <p:nvPr/>
          </p:nvSpPr>
          <p:spPr>
            <a:xfrm>
              <a:off x="7999412" y="8464"/>
              <a:ext cx="1600200" cy="1600200"/>
            </a:xfrm>
            <a:prstGeom prst="ellipse">
              <a:avLst/>
            </a:prstGeom>
            <a:gradFill flip="none" rotWithShape="1">
              <a:gsLst>
                <a:gs pos="0">
                  <a:schemeClr val="accent5">
                    <a:alpha val="14000"/>
                  </a:schemeClr>
                </a:gs>
                <a:gs pos="36000">
                  <a:schemeClr val="accent5">
                    <a:alpha val="7000"/>
                  </a:schemeClr>
                </a:gs>
                <a:gs pos="73000">
                  <a:schemeClr val="accent5">
                    <a:alpha val="0"/>
                  </a:schemeClr>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sp>
        <p:sp>
          <p:nvSpPr>
            <p:cNvPr id="1049125"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49126"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049127"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049128"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049129"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049130" name="Title 1"/>
          <p:cNvSpPr>
            <a:spLocks noGrp="1"/>
          </p:cNvSpPr>
          <p:nvPr>
            <p:ph type="title"/>
          </p:nvPr>
        </p:nvSpPr>
        <p:spPr>
          <a:xfrm>
            <a:off x="1581878" y="982134"/>
            <a:ext cx="8453906" cy="2696632"/>
          </a:xfrm>
        </p:spPr>
        <p:txBody>
          <a:bodyPr/>
          <a:lstStyle>
            <a:lvl1pPr>
              <a:defRPr sz="4000"/>
            </a:lvl1pPr>
          </a:lstStyle>
          <a:p>
            <a:r>
              <a:rPr lang="en-US"/>
              <a:t>Click to edit Master title style</a:t>
            </a:r>
            <a:endParaRPr lang="en-US" dirty="0"/>
          </a:p>
        </p:txBody>
      </p:sp>
      <p:sp>
        <p:nvSpPr>
          <p:cNvPr id="1049131"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49132"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49133" name="Date Placeholder 3"/>
          <p:cNvSpPr>
            <a:spLocks noGrp="1"/>
          </p:cNvSpPr>
          <p:nvPr>
            <p:ph type="dt" sz="half" idx="10"/>
          </p:nvPr>
        </p:nvSpPr>
        <p:spPr/>
        <p:txBody>
          <a:bodyPr/>
          <a:lstStyle/>
          <a:p>
            <a:fld id="{55A7C03C-2152-4298-97EA-BB5F60E13193}" type="datetimeFigureOut">
              <a:rPr lang="en-IN" smtClean="0"/>
              <a:t>07-11-2022</a:t>
            </a:fld>
            <a:endParaRPr lang="en-IN"/>
          </a:p>
        </p:txBody>
      </p:sp>
      <p:sp>
        <p:nvSpPr>
          <p:cNvPr id="1049134" name="Footer Placeholder 4"/>
          <p:cNvSpPr>
            <a:spLocks noGrp="1"/>
          </p:cNvSpPr>
          <p:nvPr>
            <p:ph type="ftr" sz="quarter" idx="11"/>
          </p:nvPr>
        </p:nvSpPr>
        <p:spPr/>
        <p:txBody>
          <a:bodyPr/>
          <a:lstStyle/>
          <a:p>
            <a:endParaRPr lang="en-IN"/>
          </a:p>
        </p:txBody>
      </p:sp>
      <p:sp>
        <p:nvSpPr>
          <p:cNvPr id="1049135"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049136" name="Slide Number Placeholder 5"/>
          <p:cNvSpPr>
            <a:spLocks noGrp="1"/>
          </p:cNvSpPr>
          <p:nvPr>
            <p:ph type="sldNum" sz="quarter" idx="12"/>
          </p:nvPr>
        </p:nvSpPr>
        <p:spPr/>
        <p:txBody>
          <a:bodyPr/>
          <a:lstStyle/>
          <a:p>
            <a:fld id="{028354ED-3287-4CC6-8A9D-37FDDA6B1E3E}" type="slidenum">
              <a:rPr lang="en-IN" smtClean="0"/>
              <a:t>‹#›</a:t>
            </a:fld>
            <a:endParaRPr lang="en-IN"/>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173" name="Group 8"/>
          <p:cNvGrpSpPr/>
          <p:nvPr/>
        </p:nvGrpSpPr>
        <p:grpSpPr>
          <a:xfrm>
            <a:off x="0" y="0"/>
            <a:ext cx="12192000" cy="6858000"/>
            <a:chOff x="0" y="0"/>
            <a:chExt cx="12192000" cy="6858000"/>
          </a:xfrm>
        </p:grpSpPr>
        <p:sp>
          <p:nvSpPr>
            <p:cNvPr id="1049098"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49099" name="Oval 14"/>
            <p:cNvSpPr/>
            <p:nvPr/>
          </p:nvSpPr>
          <p:spPr>
            <a:xfrm>
              <a:off x="0" y="2667000"/>
              <a:ext cx="4191000" cy="4191000"/>
            </a:xfrm>
            <a:prstGeom prst="ellipse">
              <a:avLst/>
            </a:prstGeom>
            <a:gradFill flip="none" rotWithShape="1">
              <a:gsLst>
                <a:gs pos="0">
                  <a:schemeClr val="accent5">
                    <a:alpha val="11000"/>
                  </a:schemeClr>
                </a:gs>
                <a:gs pos="36000">
                  <a:schemeClr val="accent5">
                    <a:alpha val="10000"/>
                  </a:schemeClr>
                </a:gs>
                <a:gs pos="75000">
                  <a:schemeClr val="accent5">
                    <a:alpha val="0"/>
                  </a:schemeClr>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sp>
        <p:sp>
          <p:nvSpPr>
            <p:cNvPr id="1049100" name="Oval 15"/>
            <p:cNvSpPr/>
            <p:nvPr/>
          </p:nvSpPr>
          <p:spPr>
            <a:xfrm>
              <a:off x="0" y="2895600"/>
              <a:ext cx="2362200" cy="2362200"/>
            </a:xfrm>
            <a:prstGeom prst="ellipse">
              <a:avLst/>
            </a:prstGeom>
            <a:gradFill flip="none" rotWithShape="1">
              <a:gsLst>
                <a:gs pos="0">
                  <a:schemeClr val="accent5">
                    <a:alpha val="8000"/>
                  </a:schemeClr>
                </a:gs>
                <a:gs pos="36000">
                  <a:schemeClr val="accent5">
                    <a:alpha val="8000"/>
                  </a:schemeClr>
                </a:gs>
                <a:gs pos="72000">
                  <a:schemeClr val="accent5">
                    <a:alpha val="0"/>
                  </a:schemeClr>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sp>
        <p:sp>
          <p:nvSpPr>
            <p:cNvPr id="1049101" name="Oval 16"/>
            <p:cNvSpPr/>
            <p:nvPr/>
          </p:nvSpPr>
          <p:spPr>
            <a:xfrm>
              <a:off x="8609012" y="5867400"/>
              <a:ext cx="990600" cy="990600"/>
            </a:xfrm>
            <a:prstGeom prst="ellipse">
              <a:avLst/>
            </a:prstGeom>
            <a:gradFill flip="none" rotWithShape="1">
              <a:gsLst>
                <a:gs pos="0">
                  <a:schemeClr val="accent5">
                    <a:alpha val="14000"/>
                  </a:schemeClr>
                </a:gs>
                <a:gs pos="36000">
                  <a:schemeClr val="accent5">
                    <a:alpha val="7000"/>
                  </a:schemeClr>
                </a:gs>
                <a:gs pos="66000">
                  <a:schemeClr val="accent5">
                    <a:alpha val="0"/>
                  </a:schemeClr>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sp>
        <p:sp>
          <p:nvSpPr>
            <p:cNvPr id="1049102" name="Oval 17"/>
            <p:cNvSpPr/>
            <p:nvPr/>
          </p:nvSpPr>
          <p:spPr>
            <a:xfrm>
              <a:off x="8609012" y="1676400"/>
              <a:ext cx="2819400" cy="2819400"/>
            </a:xfrm>
            <a:prstGeom prst="ellipse">
              <a:avLst/>
            </a:prstGeom>
            <a:gradFill flip="none" rotWithShape="1">
              <a:gsLst>
                <a:gs pos="0">
                  <a:schemeClr val="accent5">
                    <a:alpha val="7000"/>
                  </a:schemeClr>
                </a:gs>
                <a:gs pos="36000">
                  <a:schemeClr val="accent5">
                    <a:alpha val="6000"/>
                  </a:schemeClr>
                </a:gs>
                <a:gs pos="69000">
                  <a:schemeClr val="accent5">
                    <a:alpha val="0"/>
                  </a:schemeClr>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sp>
        <p:sp>
          <p:nvSpPr>
            <p:cNvPr id="1049103" name="Oval 18"/>
            <p:cNvSpPr/>
            <p:nvPr/>
          </p:nvSpPr>
          <p:spPr>
            <a:xfrm>
              <a:off x="7999412" y="8464"/>
              <a:ext cx="1600200" cy="1600200"/>
            </a:xfrm>
            <a:prstGeom prst="ellipse">
              <a:avLst/>
            </a:prstGeom>
            <a:gradFill flip="none" rotWithShape="1">
              <a:gsLst>
                <a:gs pos="0">
                  <a:schemeClr val="accent5">
                    <a:alpha val="14000"/>
                  </a:schemeClr>
                </a:gs>
                <a:gs pos="36000">
                  <a:schemeClr val="accent5">
                    <a:alpha val="7000"/>
                  </a:schemeClr>
                </a:gs>
                <a:gs pos="73000">
                  <a:schemeClr val="accent5">
                    <a:alpha val="0"/>
                  </a:schemeClr>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sp>
        <p:sp>
          <p:nvSpPr>
            <p:cNvPr id="1049104"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49105"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049106"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049107"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1049108"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1049109" name="Date Placeholder 3"/>
          <p:cNvSpPr>
            <a:spLocks noGrp="1"/>
          </p:cNvSpPr>
          <p:nvPr>
            <p:ph type="dt" sz="half" idx="10"/>
          </p:nvPr>
        </p:nvSpPr>
        <p:spPr/>
        <p:txBody>
          <a:bodyPr/>
          <a:lstStyle/>
          <a:p>
            <a:fld id="{55A7C03C-2152-4298-97EA-BB5F60E13193}" type="datetimeFigureOut">
              <a:rPr lang="en-IN" smtClean="0"/>
              <a:t>07-11-2022</a:t>
            </a:fld>
            <a:endParaRPr lang="en-IN"/>
          </a:p>
        </p:txBody>
      </p:sp>
      <p:sp>
        <p:nvSpPr>
          <p:cNvPr id="1049110" name="Footer Placeholder 4"/>
          <p:cNvSpPr>
            <a:spLocks noGrp="1"/>
          </p:cNvSpPr>
          <p:nvPr>
            <p:ph type="ftr" sz="quarter" idx="11"/>
          </p:nvPr>
        </p:nvSpPr>
        <p:spPr/>
        <p:txBody>
          <a:bodyPr/>
          <a:lstStyle/>
          <a:p>
            <a:endParaRPr lang="en-IN"/>
          </a:p>
        </p:txBody>
      </p:sp>
      <p:sp>
        <p:nvSpPr>
          <p:cNvPr id="1049111"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049112" name="Slide Number Placeholder 5"/>
          <p:cNvSpPr>
            <a:spLocks noGrp="1"/>
          </p:cNvSpPr>
          <p:nvPr>
            <p:ph type="sldNum" sz="quarter" idx="12"/>
          </p:nvPr>
        </p:nvSpPr>
        <p:spPr/>
        <p:txBody>
          <a:bodyPr/>
          <a:lstStyle/>
          <a:p>
            <a:fld id="{028354ED-3287-4CC6-8A9D-37FDDA6B1E3E}" type="slidenum">
              <a:rPr lang="en-IN" smtClean="0"/>
              <a:t>‹#›</a:t>
            </a:fld>
            <a:endParaRPr lang="en-IN"/>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049036"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1049037"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49038"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49039"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49040"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49041"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49042"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3145744" name="Straight Connector 16"/>
          <p:cNvCxnSpPr>
            <a:cxnSpLocks/>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3145745" name="Straight Connector 17"/>
          <p:cNvCxnSpPr>
            <a:cxnSpLocks/>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1049043" name="Date Placeholder 6"/>
          <p:cNvSpPr>
            <a:spLocks noGrp="1"/>
          </p:cNvSpPr>
          <p:nvPr>
            <p:ph type="dt" sz="half" idx="10"/>
          </p:nvPr>
        </p:nvSpPr>
        <p:spPr/>
        <p:txBody>
          <a:bodyPr/>
          <a:lstStyle/>
          <a:p>
            <a:fld id="{55A7C03C-2152-4298-97EA-BB5F60E13193}" type="datetimeFigureOut">
              <a:rPr lang="en-IN" smtClean="0"/>
              <a:t>07-11-2022</a:t>
            </a:fld>
            <a:endParaRPr lang="en-IN"/>
          </a:p>
        </p:txBody>
      </p:sp>
      <p:sp>
        <p:nvSpPr>
          <p:cNvPr id="1049044" name="Footer Placeholder 7"/>
          <p:cNvSpPr>
            <a:spLocks noGrp="1"/>
          </p:cNvSpPr>
          <p:nvPr>
            <p:ph type="ftr" sz="quarter" idx="11"/>
          </p:nvPr>
        </p:nvSpPr>
        <p:spPr/>
        <p:txBody>
          <a:bodyPr/>
          <a:lstStyle/>
          <a:p>
            <a:endParaRPr lang="en-IN"/>
          </a:p>
        </p:txBody>
      </p:sp>
      <p:sp>
        <p:nvSpPr>
          <p:cNvPr id="1049045" name="Slide Number Placeholder 8"/>
          <p:cNvSpPr>
            <a:spLocks noGrp="1"/>
          </p:cNvSpPr>
          <p:nvPr>
            <p:ph type="sldNum" sz="quarter" idx="12"/>
          </p:nvPr>
        </p:nvSpPr>
        <p:spPr/>
        <p:txBody>
          <a:bodyPr/>
          <a:lstStyle/>
          <a:p>
            <a:fld id="{028354ED-3287-4CC6-8A9D-37FDDA6B1E3E}" type="slidenum">
              <a:rPr lang="en-IN" smtClean="0"/>
              <a:t>‹#›</a:t>
            </a:fld>
            <a:endParaRPr lang="en-IN"/>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1048678"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1048679"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48680"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1048681"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48682"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48683"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1048684"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48685"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48686"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1048687"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3145730" name="Straight Connector 42"/>
          <p:cNvCxnSpPr>
            <a:cxnSpLocks/>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3145731" name="Straight Connector 43"/>
          <p:cNvCxnSpPr>
            <a:cxnSpLocks/>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1048688" name="Date Placeholder 6"/>
          <p:cNvSpPr>
            <a:spLocks noGrp="1"/>
          </p:cNvSpPr>
          <p:nvPr>
            <p:ph type="dt" sz="half" idx="10"/>
          </p:nvPr>
        </p:nvSpPr>
        <p:spPr/>
        <p:txBody>
          <a:bodyPr/>
          <a:lstStyle/>
          <a:p>
            <a:fld id="{55A7C03C-2152-4298-97EA-BB5F60E13193}" type="datetimeFigureOut">
              <a:rPr lang="en-IN" smtClean="0"/>
              <a:t>07-11-2022</a:t>
            </a:fld>
            <a:endParaRPr lang="en-IN"/>
          </a:p>
        </p:txBody>
      </p:sp>
      <p:sp>
        <p:nvSpPr>
          <p:cNvPr id="1048689" name="Footer Placeholder 7"/>
          <p:cNvSpPr>
            <a:spLocks noGrp="1"/>
          </p:cNvSpPr>
          <p:nvPr>
            <p:ph type="ftr" sz="quarter" idx="11"/>
          </p:nvPr>
        </p:nvSpPr>
        <p:spPr>
          <a:xfrm>
            <a:off x="561111" y="6391838"/>
            <a:ext cx="3644282" cy="304801"/>
          </a:xfrm>
        </p:spPr>
        <p:txBody>
          <a:bodyPr/>
          <a:lstStyle/>
          <a:p>
            <a:endParaRPr lang="en-IN"/>
          </a:p>
        </p:txBody>
      </p:sp>
      <p:sp>
        <p:nvSpPr>
          <p:cNvPr id="1048690" name="Slide Number Placeholder 8"/>
          <p:cNvSpPr>
            <a:spLocks noGrp="1"/>
          </p:cNvSpPr>
          <p:nvPr>
            <p:ph type="sldNum" sz="quarter" idx="12"/>
          </p:nvPr>
        </p:nvSpPr>
        <p:spPr/>
        <p:txBody>
          <a:bodyPr/>
          <a:lstStyle/>
          <a:p>
            <a:fld id="{028354ED-3287-4CC6-8A9D-37FDDA6B1E3E}" type="slidenum">
              <a:rPr lang="en-IN" smtClean="0"/>
              <a:t>‹#›</a:t>
            </a:fld>
            <a:endParaRPr lang="en-I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48967" name="Title 1"/>
          <p:cNvSpPr>
            <a:spLocks noGrp="1"/>
          </p:cNvSpPr>
          <p:nvPr>
            <p:ph type="title"/>
          </p:nvPr>
        </p:nvSpPr>
        <p:spPr/>
        <p:txBody>
          <a:bodyPr/>
          <a:lstStyle/>
          <a:p>
            <a:r>
              <a:rPr lang="en-US"/>
              <a:t>Click to edit Master title style</a:t>
            </a:r>
            <a:endParaRPr lang="en-US" dirty="0"/>
          </a:p>
        </p:txBody>
      </p:sp>
      <p:sp>
        <p:nvSpPr>
          <p:cNvPr id="1048968"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48969" name="Content Placeholder 3"/>
          <p:cNvSpPr>
            <a:spLocks noGrp="1"/>
          </p:cNvSpPr>
          <p:nvPr>
            <p:ph sz="half" idx="2"/>
          </p:nvPr>
        </p:nvSpPr>
        <p:spPr>
          <a:xfrm>
            <a:off x="129540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48970"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48971" name="Content Placeholder 5"/>
          <p:cNvSpPr>
            <a:spLocks noGrp="1"/>
          </p:cNvSpPr>
          <p:nvPr>
            <p:ph sz="quarter" idx="4"/>
          </p:nvPr>
        </p:nvSpPr>
        <p:spPr>
          <a:xfrm>
            <a:off x="618067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48972" name="Date Placeholder 6"/>
          <p:cNvSpPr>
            <a:spLocks noGrp="1"/>
          </p:cNvSpPr>
          <p:nvPr>
            <p:ph type="dt" sz="half" idx="10"/>
          </p:nvPr>
        </p:nvSpPr>
        <p:spPr/>
        <p:txBody>
          <a:bodyPr/>
          <a:lstStyle/>
          <a:p>
            <a:fld id="{55A7C03C-2152-4298-97EA-BB5F60E13193}" type="datetimeFigureOut">
              <a:rPr lang="en-IN" smtClean="0"/>
              <a:t>07-11-2022</a:t>
            </a:fld>
            <a:endParaRPr lang="en-IN"/>
          </a:p>
        </p:txBody>
      </p:sp>
      <p:sp>
        <p:nvSpPr>
          <p:cNvPr id="1048973" name="Footer Placeholder 7"/>
          <p:cNvSpPr>
            <a:spLocks noGrp="1"/>
          </p:cNvSpPr>
          <p:nvPr>
            <p:ph type="ftr" sz="quarter" idx="11"/>
          </p:nvPr>
        </p:nvSpPr>
        <p:spPr/>
        <p:txBody>
          <a:bodyPr/>
          <a:lstStyle/>
          <a:p>
            <a:endParaRPr lang="en-IN"/>
          </a:p>
        </p:txBody>
      </p:sp>
      <p:sp>
        <p:nvSpPr>
          <p:cNvPr id="1048974" name="Slide Number Placeholder 8"/>
          <p:cNvSpPr>
            <a:spLocks noGrp="1"/>
          </p:cNvSpPr>
          <p:nvPr>
            <p:ph type="sldNum" sz="quarter" idx="12"/>
          </p:nvPr>
        </p:nvSpPr>
        <p:spPr/>
        <p:txBody>
          <a:bodyPr/>
          <a:lstStyle/>
          <a:p>
            <a:fld id="{028354ED-3287-4CC6-8A9D-37FDDA6B1E3E}" type="slidenum">
              <a:rPr lang="en-IN" smtClean="0"/>
              <a:t>‹#›</a:t>
            </a:fld>
            <a:endParaRPr lang="en-IN"/>
          </a:p>
        </p:txBody>
      </p:sp>
      <p:cxnSp>
        <p:nvCxnSpPr>
          <p:cNvPr id="3145737" name="Straight Connector 17"/>
          <p:cNvCxnSpPr>
            <a:cxnSpLocks/>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049093" name="Title 1"/>
          <p:cNvSpPr>
            <a:spLocks noGrp="1"/>
          </p:cNvSpPr>
          <p:nvPr>
            <p:ph type="title"/>
          </p:nvPr>
        </p:nvSpPr>
        <p:spPr>
          <a:xfrm>
            <a:off x="1154954" y="973668"/>
            <a:ext cx="8825659" cy="706964"/>
          </a:xfrm>
        </p:spPr>
        <p:txBody>
          <a:bodyPr/>
          <a:lstStyle/>
          <a:p>
            <a:r>
              <a:rPr lang="en-US"/>
              <a:t>Click to edit Master title style</a:t>
            </a:r>
            <a:endParaRPr lang="en-US" dirty="0"/>
          </a:p>
        </p:txBody>
      </p:sp>
      <p:sp>
        <p:nvSpPr>
          <p:cNvPr id="1049094" name="Vertical Text Placeholder 2"/>
          <p:cNvSpPr>
            <a:spLocks noGrp="1"/>
          </p:cNvSpPr>
          <p:nvPr>
            <p:ph type="body" orient="vert" idx="1"/>
          </p:nvPr>
        </p:nvSpPr>
        <p:spPr>
          <a:xfrm>
            <a:off x="1154954" y="2603500"/>
            <a:ext cx="8825659" cy="3416300"/>
          </a:xfr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49095" name="Date Placeholder 3"/>
          <p:cNvSpPr>
            <a:spLocks noGrp="1"/>
          </p:cNvSpPr>
          <p:nvPr>
            <p:ph type="dt" sz="half" idx="10"/>
          </p:nvPr>
        </p:nvSpPr>
        <p:spPr>
          <a:xfrm>
            <a:off x="10695439" y="6391838"/>
            <a:ext cx="990599" cy="304799"/>
          </a:xfrm>
        </p:spPr>
        <p:txBody>
          <a:bodyPr/>
          <a:lstStyle/>
          <a:p>
            <a:fld id="{55A7C03C-2152-4298-97EA-BB5F60E13193}" type="datetimeFigureOut">
              <a:rPr lang="en-IN" smtClean="0"/>
              <a:t>07-11-2022</a:t>
            </a:fld>
            <a:endParaRPr lang="en-IN"/>
          </a:p>
        </p:txBody>
      </p:sp>
      <p:sp>
        <p:nvSpPr>
          <p:cNvPr id="1049096" name="Footer Placeholder 4"/>
          <p:cNvSpPr>
            <a:spLocks noGrp="1"/>
          </p:cNvSpPr>
          <p:nvPr>
            <p:ph type="ftr" sz="quarter" idx="11"/>
          </p:nvPr>
        </p:nvSpPr>
        <p:spPr/>
        <p:txBody>
          <a:bodyPr/>
          <a:lstStyle/>
          <a:p>
            <a:endParaRPr lang="en-IN"/>
          </a:p>
        </p:txBody>
      </p:sp>
      <p:sp>
        <p:nvSpPr>
          <p:cNvPr id="1049097" name="Slide Number Placeholder 5"/>
          <p:cNvSpPr>
            <a:spLocks noGrp="1"/>
          </p:cNvSpPr>
          <p:nvPr>
            <p:ph type="sldNum" sz="quarter" idx="12"/>
          </p:nvPr>
        </p:nvSpPr>
        <p:spPr/>
        <p:txBody>
          <a:bodyPr/>
          <a:lstStyle/>
          <a:p>
            <a:fld id="{028354ED-3287-4CC6-8A9D-37FDDA6B1E3E}" type="slidenum">
              <a:rPr lang="en-IN" smtClean="0"/>
              <a:t>‹#›</a:t>
            </a:fld>
            <a:endParaRPr lang="en-IN"/>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178" name="Group 8"/>
          <p:cNvGrpSpPr/>
          <p:nvPr/>
        </p:nvGrpSpPr>
        <p:grpSpPr>
          <a:xfrm>
            <a:off x="0" y="0"/>
            <a:ext cx="12192000" cy="6858000"/>
            <a:chOff x="0" y="0"/>
            <a:chExt cx="12192000" cy="6858000"/>
          </a:xfrm>
        </p:grpSpPr>
        <p:sp>
          <p:nvSpPr>
            <p:cNvPr id="1049137"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49138" name="Oval 14"/>
            <p:cNvSpPr/>
            <p:nvPr/>
          </p:nvSpPr>
          <p:spPr>
            <a:xfrm>
              <a:off x="0" y="2667000"/>
              <a:ext cx="4191000" cy="4191000"/>
            </a:xfrm>
            <a:prstGeom prst="ellipse">
              <a:avLst/>
            </a:prstGeom>
            <a:gradFill flip="none" rotWithShape="1">
              <a:gsLst>
                <a:gs pos="0">
                  <a:schemeClr val="accent5">
                    <a:alpha val="11000"/>
                  </a:schemeClr>
                </a:gs>
                <a:gs pos="36000">
                  <a:schemeClr val="accent5">
                    <a:alpha val="10000"/>
                  </a:schemeClr>
                </a:gs>
                <a:gs pos="75000">
                  <a:schemeClr val="accent5">
                    <a:alpha val="0"/>
                  </a:schemeClr>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sp>
        <p:sp>
          <p:nvSpPr>
            <p:cNvPr id="1049139" name="Oval 15"/>
            <p:cNvSpPr/>
            <p:nvPr/>
          </p:nvSpPr>
          <p:spPr>
            <a:xfrm>
              <a:off x="0" y="2895600"/>
              <a:ext cx="2362200" cy="2362200"/>
            </a:xfrm>
            <a:prstGeom prst="ellipse">
              <a:avLst/>
            </a:prstGeom>
            <a:gradFill flip="none" rotWithShape="1">
              <a:gsLst>
                <a:gs pos="0">
                  <a:schemeClr val="accent5">
                    <a:alpha val="8000"/>
                  </a:schemeClr>
                </a:gs>
                <a:gs pos="36000">
                  <a:schemeClr val="accent5">
                    <a:alpha val="8000"/>
                  </a:schemeClr>
                </a:gs>
                <a:gs pos="72000">
                  <a:schemeClr val="accent5">
                    <a:alpha val="0"/>
                  </a:schemeClr>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sp>
        <p:sp>
          <p:nvSpPr>
            <p:cNvPr id="1049140" name="Oval 17"/>
            <p:cNvSpPr/>
            <p:nvPr/>
          </p:nvSpPr>
          <p:spPr>
            <a:xfrm>
              <a:off x="8609012" y="5867400"/>
              <a:ext cx="990600" cy="990600"/>
            </a:xfrm>
            <a:prstGeom prst="ellipse">
              <a:avLst/>
            </a:prstGeom>
            <a:gradFill flip="none" rotWithShape="1">
              <a:gsLst>
                <a:gs pos="0">
                  <a:schemeClr val="accent5">
                    <a:alpha val="14000"/>
                  </a:schemeClr>
                </a:gs>
                <a:gs pos="36000">
                  <a:schemeClr val="accent5">
                    <a:alpha val="7000"/>
                  </a:schemeClr>
                </a:gs>
                <a:gs pos="66000">
                  <a:schemeClr val="accent5">
                    <a:alpha val="0"/>
                  </a:schemeClr>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sp>
        <p:sp>
          <p:nvSpPr>
            <p:cNvPr id="1049141" name="Oval 18"/>
            <p:cNvSpPr/>
            <p:nvPr/>
          </p:nvSpPr>
          <p:spPr>
            <a:xfrm>
              <a:off x="8609012" y="1676400"/>
              <a:ext cx="2819400" cy="2819400"/>
            </a:xfrm>
            <a:prstGeom prst="ellipse">
              <a:avLst/>
            </a:prstGeom>
            <a:gradFill flip="none" rotWithShape="1">
              <a:gsLst>
                <a:gs pos="0">
                  <a:schemeClr val="accent5">
                    <a:alpha val="7000"/>
                  </a:schemeClr>
                </a:gs>
                <a:gs pos="36000">
                  <a:schemeClr val="accent5">
                    <a:alpha val="6000"/>
                  </a:schemeClr>
                </a:gs>
                <a:gs pos="69000">
                  <a:schemeClr val="accent5">
                    <a:alpha val="0"/>
                  </a:schemeClr>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sp>
        <p:sp>
          <p:nvSpPr>
            <p:cNvPr id="1049142" name="Oval 19"/>
            <p:cNvSpPr/>
            <p:nvPr/>
          </p:nvSpPr>
          <p:spPr>
            <a:xfrm>
              <a:off x="7999412" y="8464"/>
              <a:ext cx="1600200" cy="1600200"/>
            </a:xfrm>
            <a:prstGeom prst="ellipse">
              <a:avLst/>
            </a:prstGeom>
            <a:gradFill flip="none" rotWithShape="1">
              <a:gsLst>
                <a:gs pos="0">
                  <a:schemeClr val="accent5">
                    <a:alpha val="14000"/>
                  </a:schemeClr>
                </a:gs>
                <a:gs pos="36000">
                  <a:schemeClr val="accent5">
                    <a:alpha val="7000"/>
                  </a:schemeClr>
                </a:gs>
                <a:gs pos="73000">
                  <a:schemeClr val="accent5">
                    <a:alpha val="0"/>
                  </a:schemeClr>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sp>
        <p:sp>
          <p:nvSpPr>
            <p:cNvPr id="1049143"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049144"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49145"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049146"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049147" name="Vertical Title 1"/>
          <p:cNvSpPr>
            <a:spLocks noGrp="1"/>
          </p:cNvSpPr>
          <p:nvPr>
            <p:ph type="title" orient="vert"/>
          </p:nvPr>
        </p:nvSpPr>
        <p:spPr>
          <a:xfrm>
            <a:off x="8585235" y="1278467"/>
            <a:ext cx="1409965" cy="4748590"/>
          </a:xfrm>
        </p:spPr>
        <p:txBody>
          <a:bodyPr vert="eaVert" anchor="b" anchorCtr="0"/>
          <a:lstStyle/>
          <a:p>
            <a:r>
              <a:rPr lang="en-US"/>
              <a:t>Click to edit Master title style</a:t>
            </a:r>
            <a:endParaRPr lang="en-US" dirty="0"/>
          </a:p>
        </p:txBody>
      </p:sp>
      <p:sp>
        <p:nvSpPr>
          <p:cNvPr id="1049148" name="Vertical Text Placeholder 2"/>
          <p:cNvSpPr>
            <a:spLocks noGrp="1"/>
          </p:cNvSpPr>
          <p:nvPr>
            <p:ph type="body" orient="vert" idx="1"/>
          </p:nvPr>
        </p:nvSpPr>
        <p:spPr>
          <a:xfrm>
            <a:off x="1154954" y="1278467"/>
            <a:ext cx="6256025" cy="47485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49149" name="Date Placeholder 3"/>
          <p:cNvSpPr>
            <a:spLocks noGrp="1"/>
          </p:cNvSpPr>
          <p:nvPr>
            <p:ph type="dt" sz="half" idx="10"/>
          </p:nvPr>
        </p:nvSpPr>
        <p:spPr>
          <a:xfrm>
            <a:off x="10653104" y="6391838"/>
            <a:ext cx="992135" cy="304799"/>
          </a:xfrm>
        </p:spPr>
        <p:txBody>
          <a:bodyPr/>
          <a:lstStyle/>
          <a:p>
            <a:fld id="{55A7C03C-2152-4298-97EA-BB5F60E13193}" type="datetimeFigureOut">
              <a:rPr lang="en-IN" smtClean="0"/>
              <a:t>07-11-2022</a:t>
            </a:fld>
            <a:endParaRPr lang="en-IN"/>
          </a:p>
        </p:txBody>
      </p:sp>
      <p:sp>
        <p:nvSpPr>
          <p:cNvPr id="1049150" name="Footer Placeholder 4"/>
          <p:cNvSpPr>
            <a:spLocks noGrp="1"/>
          </p:cNvSpPr>
          <p:nvPr>
            <p:ph type="ftr" sz="quarter" idx="11"/>
          </p:nvPr>
        </p:nvSpPr>
        <p:spPr/>
        <p:txBody>
          <a:bodyPr/>
          <a:lstStyle/>
          <a:p>
            <a:endParaRPr lang="en-IN"/>
          </a:p>
        </p:txBody>
      </p:sp>
      <p:sp>
        <p:nvSpPr>
          <p:cNvPr id="1049151"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049152" name="Slide Number Placeholder 5"/>
          <p:cNvSpPr>
            <a:spLocks noGrp="1"/>
          </p:cNvSpPr>
          <p:nvPr>
            <p:ph type="sldNum" sz="quarter" idx="12"/>
          </p:nvPr>
        </p:nvSpPr>
        <p:spPr/>
        <p:txBody>
          <a:bodyPr/>
          <a:lstStyle/>
          <a:p>
            <a:fld id="{028354ED-3287-4CC6-8A9D-37FDDA6B1E3E}" type="slidenum">
              <a:rPr lang="en-IN" smtClean="0"/>
              <a:t>‹#›</a:t>
            </a:fld>
            <a:endParaRPr lang="en-I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048936" name="Title 1"/>
          <p:cNvSpPr>
            <a:spLocks noGrp="1"/>
          </p:cNvSpPr>
          <p:nvPr>
            <p:ph type="title"/>
          </p:nvPr>
        </p:nvSpPr>
        <p:spPr/>
        <p:txBody>
          <a:bodyPr/>
          <a:lstStyle/>
          <a:p>
            <a:r>
              <a:rPr lang="en-US"/>
              <a:t>Click to edit Master title style</a:t>
            </a:r>
            <a:endParaRPr lang="en-US" dirty="0"/>
          </a:p>
        </p:txBody>
      </p:sp>
      <p:sp>
        <p:nvSpPr>
          <p:cNvPr id="1048937" name="Date Placeholder 2"/>
          <p:cNvSpPr>
            <a:spLocks noGrp="1"/>
          </p:cNvSpPr>
          <p:nvPr>
            <p:ph type="dt" sz="half" idx="10"/>
          </p:nvPr>
        </p:nvSpPr>
        <p:spPr/>
        <p:txBody>
          <a:bodyPr/>
          <a:lstStyle/>
          <a:p>
            <a:fld id="{55A7C03C-2152-4298-97EA-BB5F60E13193}" type="datetimeFigureOut">
              <a:rPr lang="en-IN" smtClean="0"/>
              <a:t>07-11-2022</a:t>
            </a:fld>
            <a:endParaRPr lang="en-IN"/>
          </a:p>
        </p:txBody>
      </p:sp>
      <p:sp>
        <p:nvSpPr>
          <p:cNvPr id="1048938" name="Footer Placeholder 3"/>
          <p:cNvSpPr>
            <a:spLocks noGrp="1"/>
          </p:cNvSpPr>
          <p:nvPr>
            <p:ph type="ftr" sz="quarter" idx="11"/>
          </p:nvPr>
        </p:nvSpPr>
        <p:spPr/>
        <p:txBody>
          <a:bodyPr/>
          <a:lstStyle/>
          <a:p>
            <a:endParaRPr lang="en-IN"/>
          </a:p>
        </p:txBody>
      </p:sp>
      <p:sp>
        <p:nvSpPr>
          <p:cNvPr id="1048939" name="Slide Number Placeholder 4"/>
          <p:cNvSpPr>
            <a:spLocks noGrp="1"/>
          </p:cNvSpPr>
          <p:nvPr>
            <p:ph type="sldNum" sz="quarter" idx="12"/>
          </p:nvPr>
        </p:nvSpPr>
        <p:spPr/>
        <p:txBody>
          <a:bodyPr/>
          <a:lstStyle/>
          <a:p>
            <a:fld id="{028354ED-3287-4CC6-8A9D-37FDDA6B1E3E}" type="slidenum">
              <a:rPr lang="en-IN" smtClean="0"/>
              <a:t>‹#›</a:t>
            </a:fld>
            <a:endParaRPr lang="en-IN"/>
          </a:p>
        </p:txBody>
      </p:sp>
      <p:cxnSp>
        <p:nvCxnSpPr>
          <p:cNvPr id="3145733" name="Straight Connector 13"/>
          <p:cNvCxnSpPr>
            <a:cxnSpLocks/>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048594" name="Date Placeholder 1"/>
          <p:cNvSpPr>
            <a:spLocks noGrp="1"/>
          </p:cNvSpPr>
          <p:nvPr>
            <p:ph type="dt" sz="half" idx="10"/>
          </p:nvPr>
        </p:nvSpPr>
        <p:spPr/>
        <p:txBody>
          <a:bodyPr/>
          <a:lstStyle/>
          <a:p>
            <a:fld id="{55A7C03C-2152-4298-97EA-BB5F60E13193}" type="datetimeFigureOut">
              <a:rPr lang="en-IN" smtClean="0"/>
              <a:t>07-11-2022</a:t>
            </a:fld>
            <a:endParaRPr lang="en-IN"/>
          </a:p>
        </p:txBody>
      </p:sp>
      <p:sp>
        <p:nvSpPr>
          <p:cNvPr id="1048595" name="Footer Placeholder 2"/>
          <p:cNvSpPr>
            <a:spLocks noGrp="1"/>
          </p:cNvSpPr>
          <p:nvPr>
            <p:ph type="ftr" sz="quarter" idx="11"/>
          </p:nvPr>
        </p:nvSpPr>
        <p:spPr/>
        <p:txBody>
          <a:bodyPr/>
          <a:lstStyle/>
          <a:p>
            <a:endParaRPr lang="en-IN"/>
          </a:p>
        </p:txBody>
      </p:sp>
      <p:sp>
        <p:nvSpPr>
          <p:cNvPr id="1048596" name="Slide Number Placeholder 3"/>
          <p:cNvSpPr>
            <a:spLocks noGrp="1"/>
          </p:cNvSpPr>
          <p:nvPr>
            <p:ph type="sldNum" sz="quarter" idx="12"/>
          </p:nvPr>
        </p:nvSpPr>
        <p:spPr/>
        <p:txBody>
          <a:bodyPr/>
          <a:lstStyle/>
          <a:p>
            <a:fld id="{028354ED-3287-4CC6-8A9D-37FDDA6B1E3E}" type="slidenum">
              <a:rPr lang="en-IN" smtClean="0"/>
              <a:t>‹#›</a:t>
            </a:fld>
            <a:endParaRPr lang="en-I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049008"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1049009" name="Content Placeholder 2"/>
          <p:cNvSpPr>
            <a:spLocks noGrp="1"/>
          </p:cNvSpPr>
          <p:nvPr>
            <p:ph idx="1"/>
          </p:nvPr>
        </p:nvSpPr>
        <p:spPr>
          <a:xfrm>
            <a:off x="5418668" y="982131"/>
            <a:ext cx="5469466" cy="4893735"/>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49010"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49011" name="Date Placeholder 4"/>
          <p:cNvSpPr>
            <a:spLocks noGrp="1"/>
          </p:cNvSpPr>
          <p:nvPr>
            <p:ph type="dt" sz="half" idx="10"/>
          </p:nvPr>
        </p:nvSpPr>
        <p:spPr/>
        <p:txBody>
          <a:bodyPr/>
          <a:lstStyle/>
          <a:p>
            <a:fld id="{55A7C03C-2152-4298-97EA-BB5F60E13193}" type="datetimeFigureOut">
              <a:rPr lang="en-IN" smtClean="0"/>
              <a:t>07-11-2022</a:t>
            </a:fld>
            <a:endParaRPr lang="en-IN"/>
          </a:p>
        </p:txBody>
      </p:sp>
      <p:sp>
        <p:nvSpPr>
          <p:cNvPr id="1049012" name="Footer Placeholder 5"/>
          <p:cNvSpPr>
            <a:spLocks noGrp="1"/>
          </p:cNvSpPr>
          <p:nvPr>
            <p:ph type="ftr" sz="quarter" idx="11"/>
          </p:nvPr>
        </p:nvSpPr>
        <p:spPr/>
        <p:txBody>
          <a:bodyPr/>
          <a:lstStyle/>
          <a:p>
            <a:endParaRPr lang="en-IN"/>
          </a:p>
        </p:txBody>
      </p:sp>
      <p:sp>
        <p:nvSpPr>
          <p:cNvPr id="1049013" name="Slide Number Placeholder 6"/>
          <p:cNvSpPr>
            <a:spLocks noGrp="1"/>
          </p:cNvSpPr>
          <p:nvPr>
            <p:ph type="sldNum" sz="quarter" idx="12"/>
          </p:nvPr>
        </p:nvSpPr>
        <p:spPr/>
        <p:txBody>
          <a:bodyPr/>
          <a:lstStyle/>
          <a:p>
            <a:fld id="{028354ED-3287-4CC6-8A9D-37FDDA6B1E3E}" type="slidenum">
              <a:rPr lang="en-IN" smtClean="0"/>
              <a:t>‹#›</a:t>
            </a:fld>
            <a:endParaRPr lang="en-IN"/>
          </a:p>
        </p:txBody>
      </p:sp>
      <p:cxnSp>
        <p:nvCxnSpPr>
          <p:cNvPr id="3145742" name="Straight Connector 15"/>
          <p:cNvCxnSpPr>
            <a:cxnSpLocks/>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048950"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048951"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1048952"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48953" name="Date Placeholder 4"/>
          <p:cNvSpPr>
            <a:spLocks noGrp="1"/>
          </p:cNvSpPr>
          <p:nvPr>
            <p:ph type="dt" sz="half" idx="10"/>
          </p:nvPr>
        </p:nvSpPr>
        <p:spPr/>
        <p:txBody>
          <a:bodyPr/>
          <a:lstStyle/>
          <a:p>
            <a:fld id="{55A7C03C-2152-4298-97EA-BB5F60E13193}" type="datetimeFigureOut">
              <a:rPr lang="en-IN" smtClean="0"/>
              <a:t>07-11-2022</a:t>
            </a:fld>
            <a:endParaRPr lang="en-IN"/>
          </a:p>
        </p:txBody>
      </p:sp>
      <p:sp>
        <p:nvSpPr>
          <p:cNvPr id="1048954" name="Footer Placeholder 5"/>
          <p:cNvSpPr>
            <a:spLocks noGrp="1"/>
          </p:cNvSpPr>
          <p:nvPr>
            <p:ph type="ftr" sz="quarter" idx="11"/>
          </p:nvPr>
        </p:nvSpPr>
        <p:spPr/>
        <p:txBody>
          <a:bodyPr/>
          <a:lstStyle/>
          <a:p>
            <a:endParaRPr lang="en-IN"/>
          </a:p>
        </p:txBody>
      </p:sp>
      <p:sp>
        <p:nvSpPr>
          <p:cNvPr id="1048955" name="Slide Number Placeholder 6"/>
          <p:cNvSpPr>
            <a:spLocks noGrp="1"/>
          </p:cNvSpPr>
          <p:nvPr>
            <p:ph type="sldNum" sz="quarter" idx="12"/>
          </p:nvPr>
        </p:nvSpPr>
        <p:spPr/>
        <p:txBody>
          <a:bodyPr/>
          <a:lstStyle/>
          <a:p>
            <a:fld id="{028354ED-3287-4CC6-8A9D-37FDDA6B1E3E}" type="slidenum">
              <a:rPr lang="en-IN" smtClean="0"/>
              <a:t>‹#›</a:t>
            </a:fld>
            <a:endParaRPr lang="en-I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13" Type="http://schemas.openxmlformats.org/officeDocument/2006/relationships/slideLayout" Target="../slideLayouts/slideLayout13.xml" /><Relationship Id="rId18" Type="http://schemas.openxmlformats.org/officeDocument/2006/relationships/theme" Target="../theme/theme1.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slideLayout" Target="../slideLayouts/slideLayout12.xml" /><Relationship Id="rId17" Type="http://schemas.openxmlformats.org/officeDocument/2006/relationships/slideLayout" Target="../slideLayouts/slideLayout17.xml" /><Relationship Id="rId2" Type="http://schemas.openxmlformats.org/officeDocument/2006/relationships/slideLayout" Target="../slideLayouts/slideLayout2.xml" /><Relationship Id="rId16" Type="http://schemas.openxmlformats.org/officeDocument/2006/relationships/slideLayout" Target="../slideLayouts/slideLayout16.xml" /><Relationship Id="rId20" Type="http://schemas.openxmlformats.org/officeDocument/2006/relationships/image" Target="../media/image4.png"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5" Type="http://schemas.openxmlformats.org/officeDocument/2006/relationships/slideLayout" Target="../slideLayouts/slideLayout15.xml" /><Relationship Id="rId10" Type="http://schemas.openxmlformats.org/officeDocument/2006/relationships/slideLayout" Target="../slideLayouts/slideLayout10.xml" /><Relationship Id="rId19" Type="http://schemas.openxmlformats.org/officeDocument/2006/relationships/image" Target="../media/image3.png" /><Relationship Id="rId4" Type="http://schemas.openxmlformats.org/officeDocument/2006/relationships/slideLayout" Target="../slideLayouts/slideLayout4.xml" /><Relationship Id="rId9" Type="http://schemas.openxmlformats.org/officeDocument/2006/relationships/slideLayout" Target="../slideLayouts/slideLayout9.xml" /><Relationship Id="rId14" Type="http://schemas.openxmlformats.org/officeDocument/2006/relationships/slideLayout" Target="../slideLayouts/slideLayout14.xml" /></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 /><Relationship Id="rId13" Type="http://schemas.openxmlformats.org/officeDocument/2006/relationships/slideLayout" Target="../slideLayouts/slideLayout30.xml" /><Relationship Id="rId18" Type="http://schemas.openxmlformats.org/officeDocument/2006/relationships/theme" Target="../theme/theme2.xml" /><Relationship Id="rId3" Type="http://schemas.openxmlformats.org/officeDocument/2006/relationships/slideLayout" Target="../slideLayouts/slideLayout20.xml" /><Relationship Id="rId7" Type="http://schemas.openxmlformats.org/officeDocument/2006/relationships/slideLayout" Target="../slideLayouts/slideLayout24.xml" /><Relationship Id="rId12" Type="http://schemas.openxmlformats.org/officeDocument/2006/relationships/slideLayout" Target="../slideLayouts/slideLayout29.xml" /><Relationship Id="rId17" Type="http://schemas.openxmlformats.org/officeDocument/2006/relationships/slideLayout" Target="../slideLayouts/slideLayout34.xml" /><Relationship Id="rId2" Type="http://schemas.openxmlformats.org/officeDocument/2006/relationships/slideLayout" Target="../slideLayouts/slideLayout19.xml" /><Relationship Id="rId16" Type="http://schemas.openxmlformats.org/officeDocument/2006/relationships/slideLayout" Target="../slideLayouts/slideLayout33.xml" /><Relationship Id="rId1" Type="http://schemas.openxmlformats.org/officeDocument/2006/relationships/slideLayout" Target="../slideLayouts/slideLayout18.xml" /><Relationship Id="rId6" Type="http://schemas.openxmlformats.org/officeDocument/2006/relationships/slideLayout" Target="../slideLayouts/slideLayout23.xml" /><Relationship Id="rId11" Type="http://schemas.openxmlformats.org/officeDocument/2006/relationships/slideLayout" Target="../slideLayouts/slideLayout28.xml" /><Relationship Id="rId5" Type="http://schemas.openxmlformats.org/officeDocument/2006/relationships/slideLayout" Target="../slideLayouts/slideLayout22.xml" /><Relationship Id="rId15" Type="http://schemas.openxmlformats.org/officeDocument/2006/relationships/slideLayout" Target="../slideLayouts/slideLayout32.xml" /><Relationship Id="rId10" Type="http://schemas.openxmlformats.org/officeDocument/2006/relationships/slideLayout" Target="../slideLayouts/slideLayout27.xml" /><Relationship Id="rId19" Type="http://schemas.openxmlformats.org/officeDocument/2006/relationships/image" Target="../media/image8.png" /><Relationship Id="rId4" Type="http://schemas.openxmlformats.org/officeDocument/2006/relationships/slideLayout" Target="../slideLayouts/slideLayout21.xml" /><Relationship Id="rId9" Type="http://schemas.openxmlformats.org/officeDocument/2006/relationships/slideLayout" Target="../slideLayouts/slideLayout26.xml" /><Relationship Id="rId14" Type="http://schemas.openxmlformats.org/officeDocument/2006/relationships/slideLayout" Target="../slideLayouts/slideLayout31.xml" /></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2.xml" /><Relationship Id="rId13" Type="http://schemas.openxmlformats.org/officeDocument/2006/relationships/slideLayout" Target="../slideLayouts/slideLayout47.xml" /><Relationship Id="rId18" Type="http://schemas.openxmlformats.org/officeDocument/2006/relationships/theme" Target="../theme/theme3.xml" /><Relationship Id="rId3" Type="http://schemas.openxmlformats.org/officeDocument/2006/relationships/slideLayout" Target="../slideLayouts/slideLayout37.xml" /><Relationship Id="rId7" Type="http://schemas.openxmlformats.org/officeDocument/2006/relationships/slideLayout" Target="../slideLayouts/slideLayout41.xml" /><Relationship Id="rId12" Type="http://schemas.openxmlformats.org/officeDocument/2006/relationships/slideLayout" Target="../slideLayouts/slideLayout46.xml" /><Relationship Id="rId17" Type="http://schemas.openxmlformats.org/officeDocument/2006/relationships/slideLayout" Target="../slideLayouts/slideLayout51.xml" /><Relationship Id="rId2" Type="http://schemas.openxmlformats.org/officeDocument/2006/relationships/slideLayout" Target="../slideLayouts/slideLayout36.xml" /><Relationship Id="rId16" Type="http://schemas.openxmlformats.org/officeDocument/2006/relationships/slideLayout" Target="../slideLayouts/slideLayout50.xml" /><Relationship Id="rId1" Type="http://schemas.openxmlformats.org/officeDocument/2006/relationships/slideLayout" Target="../slideLayouts/slideLayout35.xml" /><Relationship Id="rId6" Type="http://schemas.openxmlformats.org/officeDocument/2006/relationships/slideLayout" Target="../slideLayouts/slideLayout40.xml" /><Relationship Id="rId11" Type="http://schemas.openxmlformats.org/officeDocument/2006/relationships/slideLayout" Target="../slideLayouts/slideLayout45.xml" /><Relationship Id="rId5" Type="http://schemas.openxmlformats.org/officeDocument/2006/relationships/slideLayout" Target="../slideLayouts/slideLayout39.xml" /><Relationship Id="rId15" Type="http://schemas.openxmlformats.org/officeDocument/2006/relationships/slideLayout" Target="../slideLayouts/slideLayout49.xml" /><Relationship Id="rId10" Type="http://schemas.openxmlformats.org/officeDocument/2006/relationships/slideLayout" Target="../slideLayouts/slideLayout44.xml" /><Relationship Id="rId19" Type="http://schemas.openxmlformats.org/officeDocument/2006/relationships/image" Target="../media/image9.jpeg" /><Relationship Id="rId4" Type="http://schemas.openxmlformats.org/officeDocument/2006/relationships/slideLayout" Target="../slideLayouts/slideLayout38.xml" /><Relationship Id="rId9" Type="http://schemas.openxmlformats.org/officeDocument/2006/relationships/slideLayout" Target="../slideLayouts/slideLayout43.xml" /><Relationship Id="rId14" Type="http://schemas.openxmlformats.org/officeDocument/2006/relationships/slideLayout" Target="../slideLayouts/slideLayout48.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15" name="Group 6"/>
          <p:cNvGrpSpPr/>
          <p:nvPr/>
        </p:nvGrpSpPr>
        <p:grpSpPr>
          <a:xfrm>
            <a:off x="-15736" y="0"/>
            <a:ext cx="12229962" cy="6856214"/>
            <a:chOff x="-15736" y="0"/>
            <a:chExt cx="12229962" cy="6856214"/>
          </a:xfrm>
        </p:grpSpPr>
        <p:pic>
          <p:nvPicPr>
            <p:cNvPr id="2097152" name="Picture 7" descr="HD-PanelContent.png"/>
            <p:cNvPicPr>
              <a:picLocks noChangeAspect="1"/>
            </p:cNvPicPr>
            <p:nvPr/>
          </p:nvPicPr>
          <p:blipFill>
            <a:blip r:embed="rId19"/>
            <a:stretch>
              <a:fillRect/>
            </a:stretch>
          </p:blipFill>
          <p:spPr>
            <a:xfrm>
              <a:off x="0" y="0"/>
              <a:ext cx="12188825" cy="6856214"/>
            </a:xfrm>
            <a:prstGeom prst="rect">
              <a:avLst/>
            </a:prstGeom>
          </p:spPr>
        </p:pic>
        <p:sp>
          <p:nvSpPr>
            <p:cNvPr id="1048576"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2097153" name="Picture 9" descr="HDRibbonContent-UniformTrim.png"/>
            <p:cNvPicPr>
              <a:picLocks noChangeAspect="1"/>
            </p:cNvPicPr>
            <p:nvPr/>
          </p:nvPicPr>
          <p:blipFill rotWithShape="1">
            <a:blip r:embed="rId20"/>
            <a:srcRect/>
            <a:stretch>
              <a:fillRect/>
            </a:stretch>
          </p:blipFill>
          <p:spPr>
            <a:xfrm>
              <a:off x="-15736" y="3153832"/>
              <a:ext cx="777240" cy="606425"/>
            </a:xfrm>
            <a:prstGeom prst="rect">
              <a:avLst/>
            </a:prstGeom>
          </p:spPr>
        </p:pic>
        <p:pic>
          <p:nvPicPr>
            <p:cNvPr id="2097154" name="Picture 10" descr="HDRibbonContent-UniformTrim.png"/>
            <p:cNvPicPr>
              <a:picLocks noChangeAspect="1"/>
            </p:cNvPicPr>
            <p:nvPr/>
          </p:nvPicPr>
          <p:blipFill rotWithShape="1">
            <a:blip r:embed="rId20"/>
            <a:srcRect/>
            <a:stretch>
              <a:fillRect/>
            </a:stretch>
          </p:blipFill>
          <p:spPr>
            <a:xfrm>
              <a:off x="11436986" y="3153832"/>
              <a:ext cx="777240" cy="606425"/>
            </a:xfrm>
            <a:prstGeom prst="rect">
              <a:avLst/>
            </a:prstGeom>
          </p:spPr>
        </p:pic>
      </p:grpSp>
      <p:sp>
        <p:nvSpPr>
          <p:cNvPr id="1048577"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1048578"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48579"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55A7C03C-2152-4298-97EA-BB5F60E13193}" type="datetimeFigureOut">
              <a:rPr lang="en-IN" smtClean="0"/>
              <a:t>07-11-2022</a:t>
            </a:fld>
            <a:endParaRPr lang="en-IN"/>
          </a:p>
        </p:txBody>
      </p:sp>
      <p:sp>
        <p:nvSpPr>
          <p:cNvPr id="1048580"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IN"/>
          </a:p>
        </p:txBody>
      </p:sp>
      <p:sp>
        <p:nvSpPr>
          <p:cNvPr id="1048581"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028354ED-3287-4CC6-8A9D-37FDDA6B1E3E}" type="slidenum">
              <a:rPr lang="en-IN" smtClean="0"/>
              <a:t>‹#›</a:t>
            </a:fld>
            <a:endParaRPr lang="en-IN"/>
          </a:p>
        </p:txBody>
      </p:sp>
    </p:spTree>
  </p:cSld>
  <p:clrMap bg1="lt1" tx1="dk1" bg2="lt2" tx2="dk2" accent1="accent1" accent2="accent2" accent3="accent3" accent4="accent4" accent5="accent5" accent6="accent6" hlink="hlink" folHlink="folHlink"/>
  <p:sldLayoutIdLst>
    <p:sldLayoutId id="2147483651"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 id="2147483660" r:id="rId10"/>
    <p:sldLayoutId id="2147483661" r:id="rId11"/>
    <p:sldLayoutId id="2147483662" r:id="rId12"/>
    <p:sldLayoutId id="2147483663" r:id="rId13"/>
    <p:sldLayoutId id="2147483664" r:id="rId14"/>
    <p:sldLayoutId id="2147483665" r:id="rId15"/>
    <p:sldLayoutId id="2147483666" r:id="rId16"/>
    <p:sldLayoutId id="2147483667"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2097182" name="Picture 2" descr="\\DROBO-FS\QuickDrops\JB\PPTX NG\Droplets\LightingOverlay.png"/>
          <p:cNvPicPr>
            <a:picLocks noChangeAspect="1" noChangeArrowheads="1"/>
          </p:cNvPicPr>
          <p:nvPr/>
        </p:nvPicPr>
        <p:blipFill>
          <a:blip r:embed="rId19">
            <a:alphaModFix amt="30000"/>
          </a:blip>
          <a:srcRect/>
          <a:stretch>
            <a:fillRect/>
          </a:stretch>
        </p:blipFill>
        <p:spPr bwMode="auto">
          <a:xfrm>
            <a:off x="0" y="-1"/>
            <a:ext cx="12192003" cy="6858001"/>
          </a:xfrm>
          <a:prstGeom prst="rect">
            <a:avLst/>
          </a:prstGeom>
          <a:noFill/>
        </p:spPr>
      </p:pic>
      <p:grpSp>
        <p:nvGrpSpPr>
          <p:cNvPr id="106" name="Group 7"/>
          <p:cNvGrpSpPr/>
          <p:nvPr/>
        </p:nvGrpSpPr>
        <p:grpSpPr>
          <a:xfrm>
            <a:off x="-14288" y="0"/>
            <a:ext cx="12053888" cy="6858001"/>
            <a:chOff x="-14288" y="0"/>
            <a:chExt cx="12053888" cy="6858001"/>
          </a:xfrm>
        </p:grpSpPr>
        <p:grpSp>
          <p:nvGrpSpPr>
            <p:cNvPr id="107"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gradFill>
          </p:grpSpPr>
          <p:sp>
            <p:nvSpPr>
              <p:cNvPr id="1048725" name="Rectangle 5"/>
              <p:cNvSpPr>
                <a:spLocks noChangeArrowheads="1"/>
              </p:cNvSpPr>
              <p:nvPr/>
            </p:nvSpPr>
            <p:spPr bwMode="auto">
              <a:xfrm>
                <a:off x="114300" y="4763"/>
                <a:ext cx="23813" cy="2181225"/>
              </a:xfrm>
              <a:prstGeom prst="rect">
                <a:avLst/>
              </a:prstGeom>
              <a:grpFill/>
              <a:ln>
                <a:noFill/>
              </a:ln>
            </p:spPr>
          </p:sp>
          <p:sp>
            <p:nvSpPr>
              <p:cNvPr id="1048726"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p:spPr>
          </p:sp>
          <p:sp>
            <p:nvSpPr>
              <p:cNvPr id="1048727"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p:spPr>
          </p:sp>
          <p:sp>
            <p:nvSpPr>
              <p:cNvPr id="1048728"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p:spPr>
          </p:sp>
          <p:sp>
            <p:nvSpPr>
              <p:cNvPr id="1048729"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p:spPr>
          </p:sp>
          <p:sp>
            <p:nvSpPr>
              <p:cNvPr id="1048730"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p:spPr>
          </p:sp>
          <p:sp>
            <p:nvSpPr>
              <p:cNvPr id="1048731"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p:spPr>
          </p:sp>
          <p:sp>
            <p:nvSpPr>
              <p:cNvPr id="1048732"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p:spPr>
          </p:sp>
          <p:sp>
            <p:nvSpPr>
              <p:cNvPr id="1048733"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sp>
          <p:sp>
            <p:nvSpPr>
              <p:cNvPr id="1048734"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p:spPr>
          </p:sp>
          <p:sp>
            <p:nvSpPr>
              <p:cNvPr id="1048735"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p:spPr>
          </p:sp>
          <p:sp>
            <p:nvSpPr>
              <p:cNvPr id="1048736"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1048737"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p:spPr>
          </p:sp>
          <p:sp>
            <p:nvSpPr>
              <p:cNvPr id="1048738"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p:spPr>
          </p:sp>
          <p:sp>
            <p:nvSpPr>
              <p:cNvPr id="1048739"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p:spPr>
          </p:sp>
          <p:sp>
            <p:nvSpPr>
              <p:cNvPr id="1048740"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p:spPr>
          </p:sp>
          <p:sp>
            <p:nvSpPr>
              <p:cNvPr id="1048741" name="Rectangle 21"/>
              <p:cNvSpPr>
                <a:spLocks noChangeArrowheads="1"/>
              </p:cNvSpPr>
              <p:nvPr/>
            </p:nvSpPr>
            <p:spPr bwMode="auto">
              <a:xfrm>
                <a:off x="133350" y="4662488"/>
                <a:ext cx="23813" cy="2181225"/>
              </a:xfrm>
              <a:prstGeom prst="rect">
                <a:avLst/>
              </a:prstGeom>
              <a:grpFill/>
              <a:ln>
                <a:noFill/>
              </a:ln>
            </p:spPr>
          </p:sp>
          <p:sp>
            <p:nvSpPr>
              <p:cNvPr id="1048742"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p:spPr>
          </p:sp>
          <p:sp>
            <p:nvSpPr>
              <p:cNvPr id="1048743"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p:spPr>
          </p:sp>
          <p:sp>
            <p:nvSpPr>
              <p:cNvPr id="1048744"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p:spPr>
          </p:sp>
          <p:sp>
            <p:nvSpPr>
              <p:cNvPr id="1048745"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sp>
          <p:sp>
            <p:nvSpPr>
              <p:cNvPr id="1048746"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p:spPr>
          </p:sp>
          <p:sp>
            <p:nvSpPr>
              <p:cNvPr id="1048747"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p:spPr>
          </p:sp>
          <p:sp>
            <p:nvSpPr>
              <p:cNvPr id="1048748"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p:spPr>
          </p:sp>
          <p:sp>
            <p:nvSpPr>
              <p:cNvPr id="1048749"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p:spPr>
          </p:sp>
          <p:sp>
            <p:nvSpPr>
              <p:cNvPr id="1048750"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p:spPr>
          </p:sp>
          <p:sp>
            <p:nvSpPr>
              <p:cNvPr id="1048751"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p:spPr>
          </p:sp>
        </p:grpSp>
        <p:grpSp>
          <p:nvGrpSpPr>
            <p:cNvPr id="108"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gradFill>
          </p:grpSpPr>
          <p:sp>
            <p:nvSpPr>
              <p:cNvPr id="1048752"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p:spPr>
          </p:sp>
          <p:sp>
            <p:nvSpPr>
              <p:cNvPr id="1048753"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p:spPr>
          </p:sp>
          <p:sp>
            <p:nvSpPr>
              <p:cNvPr id="1048754"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sp>
          <p:sp>
            <p:nvSpPr>
              <p:cNvPr id="1048755"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p:spPr>
          </p:sp>
          <p:sp>
            <p:nvSpPr>
              <p:cNvPr id="1048756"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p:spPr>
          </p:sp>
          <p:sp>
            <p:nvSpPr>
              <p:cNvPr id="1048757"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p:spPr>
          </p:sp>
          <p:sp>
            <p:nvSpPr>
              <p:cNvPr id="1048758"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sp>
          <p:sp>
            <p:nvSpPr>
              <p:cNvPr id="1048759"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p:spPr>
          </p:sp>
          <p:sp>
            <p:nvSpPr>
              <p:cNvPr id="1048760"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p:spPr>
          </p:sp>
          <p:sp>
            <p:nvSpPr>
              <p:cNvPr id="1048761" name="Rectangle 41"/>
              <p:cNvSpPr>
                <a:spLocks noChangeArrowheads="1"/>
              </p:cNvSpPr>
              <p:nvPr/>
            </p:nvSpPr>
            <p:spPr bwMode="auto">
              <a:xfrm>
                <a:off x="11939587" y="6596063"/>
                <a:ext cx="23813" cy="252413"/>
              </a:xfrm>
              <a:prstGeom prst="rect">
                <a:avLst/>
              </a:prstGeom>
              <a:grpFill/>
              <a:ln>
                <a:noFill/>
              </a:ln>
            </p:spPr>
          </p:sp>
        </p:grpSp>
      </p:grpSp>
      <p:sp>
        <p:nvSpPr>
          <p:cNvPr id="104876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104876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4876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55A7C03C-2152-4298-97EA-BB5F60E13193}" type="datetimeFigureOut">
              <a:rPr lang="en-IN" smtClean="0"/>
              <a:t>07-11-2022</a:t>
            </a:fld>
            <a:endParaRPr lang="en-IN"/>
          </a:p>
        </p:txBody>
      </p:sp>
      <p:sp>
        <p:nvSpPr>
          <p:cNvPr id="104876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IN"/>
          </a:p>
        </p:txBody>
      </p:sp>
      <p:sp>
        <p:nvSpPr>
          <p:cNvPr id="104876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028354ED-3287-4CC6-8A9D-37FDDA6B1E3E}" type="slidenum">
              <a:rPr lang="en-IN" smtClean="0"/>
              <a:t>‹#›</a:t>
            </a:fld>
            <a:endParaRPr lang="en-IN"/>
          </a:p>
        </p:txBody>
      </p:sp>
    </p:spTree>
  </p:cSld>
  <p:clrMap bg1="dk1" tx1="lt1" bg2="dk2"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 id="2147483700" r:id="rId16"/>
    <p:sldLayoutId id="2147483701"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57" name="Group 7"/>
          <p:cNvGrpSpPr/>
          <p:nvPr/>
        </p:nvGrpSpPr>
        <p:grpSpPr>
          <a:xfrm>
            <a:off x="0" y="0"/>
            <a:ext cx="12192000" cy="6858000"/>
            <a:chOff x="0" y="0"/>
            <a:chExt cx="12192000" cy="6858000"/>
          </a:xfrm>
        </p:grpSpPr>
        <p:sp>
          <p:nvSpPr>
            <p:cNvPr id="1048598"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48599" name="Oval 12"/>
            <p:cNvSpPr/>
            <p:nvPr/>
          </p:nvSpPr>
          <p:spPr>
            <a:xfrm>
              <a:off x="0" y="2667000"/>
              <a:ext cx="4191000" cy="4191000"/>
            </a:xfrm>
            <a:prstGeom prst="ellipse">
              <a:avLst/>
            </a:prstGeom>
            <a:gradFill flip="none" rotWithShape="1">
              <a:gsLst>
                <a:gs pos="0">
                  <a:schemeClr val="accent5">
                    <a:alpha val="11000"/>
                  </a:schemeClr>
                </a:gs>
                <a:gs pos="36000">
                  <a:schemeClr val="accent5">
                    <a:alpha val="10000"/>
                  </a:schemeClr>
                </a:gs>
                <a:gs pos="75000">
                  <a:schemeClr val="accent5">
                    <a:alpha val="0"/>
                  </a:schemeClr>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sp>
        <p:sp>
          <p:nvSpPr>
            <p:cNvPr id="1048600" name="Oval 14"/>
            <p:cNvSpPr/>
            <p:nvPr/>
          </p:nvSpPr>
          <p:spPr>
            <a:xfrm>
              <a:off x="0" y="2895600"/>
              <a:ext cx="2362200" cy="2362200"/>
            </a:xfrm>
            <a:prstGeom prst="ellipse">
              <a:avLst/>
            </a:prstGeom>
            <a:gradFill flip="none" rotWithShape="1">
              <a:gsLst>
                <a:gs pos="0">
                  <a:schemeClr val="accent5">
                    <a:alpha val="8000"/>
                  </a:schemeClr>
                </a:gs>
                <a:gs pos="36000">
                  <a:schemeClr val="accent5">
                    <a:alpha val="8000"/>
                  </a:schemeClr>
                </a:gs>
                <a:gs pos="72000">
                  <a:schemeClr val="accent5">
                    <a:alpha val="0"/>
                  </a:schemeClr>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sp>
        <p:sp>
          <p:nvSpPr>
            <p:cNvPr id="1048601" name="Oval 17"/>
            <p:cNvSpPr/>
            <p:nvPr/>
          </p:nvSpPr>
          <p:spPr>
            <a:xfrm>
              <a:off x="8609012" y="5867400"/>
              <a:ext cx="990600" cy="990600"/>
            </a:xfrm>
            <a:prstGeom prst="ellipse">
              <a:avLst/>
            </a:prstGeom>
            <a:gradFill flip="none" rotWithShape="1">
              <a:gsLst>
                <a:gs pos="0">
                  <a:schemeClr val="accent5">
                    <a:alpha val="14000"/>
                  </a:schemeClr>
                </a:gs>
                <a:gs pos="36000">
                  <a:schemeClr val="accent5">
                    <a:alpha val="7000"/>
                  </a:schemeClr>
                </a:gs>
                <a:gs pos="66000">
                  <a:schemeClr val="accent5">
                    <a:alpha val="0"/>
                  </a:schemeClr>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sp>
        <p:sp>
          <p:nvSpPr>
            <p:cNvPr id="1048602" name="Oval 15"/>
            <p:cNvSpPr/>
            <p:nvPr/>
          </p:nvSpPr>
          <p:spPr>
            <a:xfrm>
              <a:off x="8609012" y="1676400"/>
              <a:ext cx="2819400" cy="2819400"/>
            </a:xfrm>
            <a:prstGeom prst="ellipse">
              <a:avLst/>
            </a:prstGeom>
            <a:gradFill flip="none" rotWithShape="1">
              <a:gsLst>
                <a:gs pos="0">
                  <a:schemeClr val="accent5">
                    <a:alpha val="7000"/>
                  </a:schemeClr>
                </a:gs>
                <a:gs pos="36000">
                  <a:schemeClr val="accent5">
                    <a:alpha val="6000"/>
                  </a:schemeClr>
                </a:gs>
                <a:gs pos="69000">
                  <a:schemeClr val="accent5">
                    <a:alpha val="0"/>
                  </a:schemeClr>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sp>
        <p:sp>
          <p:nvSpPr>
            <p:cNvPr id="1048603" name="Oval 16"/>
            <p:cNvSpPr/>
            <p:nvPr/>
          </p:nvSpPr>
          <p:spPr>
            <a:xfrm>
              <a:off x="7999412" y="8464"/>
              <a:ext cx="1600200" cy="1600200"/>
            </a:xfrm>
            <a:prstGeom prst="ellipse">
              <a:avLst/>
            </a:prstGeom>
            <a:gradFill flip="none" rotWithShape="1">
              <a:gsLst>
                <a:gs pos="0">
                  <a:schemeClr val="accent5">
                    <a:alpha val="14000"/>
                  </a:schemeClr>
                </a:gs>
                <a:gs pos="36000">
                  <a:schemeClr val="accent5">
                    <a:alpha val="7000"/>
                  </a:schemeClr>
                </a:gs>
                <a:gs pos="73000">
                  <a:schemeClr val="accent5">
                    <a:alpha val="0"/>
                  </a:schemeClr>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sp>
        <p:sp>
          <p:nvSpPr>
            <p:cNvPr id="1048604"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48605"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048606"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048607"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1048608"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48609"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55A7C03C-2152-4298-97EA-BB5F60E13193}" type="datetimeFigureOut">
              <a:rPr lang="en-IN" smtClean="0"/>
              <a:t>07-11-2022</a:t>
            </a:fld>
            <a:endParaRPr lang="en-IN"/>
          </a:p>
        </p:txBody>
      </p:sp>
      <p:sp>
        <p:nvSpPr>
          <p:cNvPr id="1048610"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IN"/>
          </a:p>
        </p:txBody>
      </p:sp>
      <p:sp>
        <p:nvSpPr>
          <p:cNvPr id="104861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048612"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028354ED-3287-4CC6-8A9D-37FDDA6B1E3E}" type="slidenum">
              <a:rPr lang="en-IN" smtClean="0"/>
              <a:t>‹#›</a:t>
            </a:fld>
            <a:endParaRPr lang="en-IN"/>
          </a:p>
        </p:txBody>
      </p:sp>
    </p:spTree>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73" r:id="rId6"/>
    <p:sldLayoutId id="2147483674" r:id="rId7"/>
    <p:sldLayoutId id="2147483675" r:id="rId8"/>
    <p:sldLayoutId id="2147483676" r:id="rId9"/>
    <p:sldLayoutId id="2147483677" r:id="rId10"/>
    <p:sldLayoutId id="2147483678" r:id="rId11"/>
    <p:sldLayoutId id="2147483679" r:id="rId12"/>
    <p:sldLayoutId id="2147483680" r:id="rId13"/>
    <p:sldLayoutId id="2147483681" r:id="rId14"/>
    <p:sldLayoutId id="2147483682" r:id="rId15"/>
    <p:sldLayoutId id="2147483683" r:id="rId16"/>
    <p:sldLayoutId id="2147483684" r:id="rId17"/>
  </p:sldLayoutIdLst>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0.png" /><Relationship Id="rId1" Type="http://schemas.openxmlformats.org/officeDocument/2006/relationships/slideLayout" Target="../slideLayouts/slideLayout2.xml" /></Relationships>
</file>

<file path=ppt/slides/_rels/slide10.xml.rels><?xml version="1.0" encoding="UTF-8" standalone="yes"?>
<Relationships xmlns="http://schemas.openxmlformats.org/package/2006/relationships"><Relationship Id="rId2" Type="http://schemas.openxmlformats.org/officeDocument/2006/relationships/image" Target="../media/image13.png" /><Relationship Id="rId1" Type="http://schemas.openxmlformats.org/officeDocument/2006/relationships/slideLayout" Target="../slideLayouts/slideLayout36.xml" /></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6.xml" /></Relationships>
</file>

<file path=ppt/slides/_rels/slide12.xml.rels><?xml version="1.0" encoding="UTF-8" standalone="yes"?>
<Relationships xmlns="http://schemas.openxmlformats.org/package/2006/relationships"><Relationship Id="rId2" Type="http://schemas.openxmlformats.org/officeDocument/2006/relationships/image" Target="../media/image14.png" /><Relationship Id="rId1" Type="http://schemas.openxmlformats.org/officeDocument/2006/relationships/slideLayout" Target="../slideLayouts/slideLayout36.xml" /></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0.xml" /></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1.xml" /></Relationships>
</file>

<file path=ppt/slides/_rels/slide15.xml.rels><?xml version="1.0" encoding="UTF-8" standalone="yes"?>
<Relationships xmlns="http://schemas.openxmlformats.org/package/2006/relationships"><Relationship Id="rId3" Type="http://schemas.openxmlformats.org/officeDocument/2006/relationships/image" Target="../media/image16.png" /><Relationship Id="rId2" Type="http://schemas.openxmlformats.org/officeDocument/2006/relationships/image" Target="../media/image15.png" /><Relationship Id="rId1" Type="http://schemas.openxmlformats.org/officeDocument/2006/relationships/slideLayout" Target="../slideLayouts/slideLayout36.xml" /></Relationships>
</file>

<file path=ppt/slides/_rels/slide16.xml.rels><?xml version="1.0" encoding="UTF-8" standalone="yes"?>
<Relationships xmlns="http://schemas.openxmlformats.org/package/2006/relationships"><Relationship Id="rId3" Type="http://schemas.openxmlformats.org/officeDocument/2006/relationships/image" Target="../media/image18.png" /><Relationship Id="rId2" Type="http://schemas.openxmlformats.org/officeDocument/2006/relationships/image" Target="../media/image17.png" /><Relationship Id="rId1" Type="http://schemas.openxmlformats.org/officeDocument/2006/relationships/slideLayout" Target="../slideLayouts/slideLayout41.xml" /><Relationship Id="rId4" Type="http://schemas.openxmlformats.org/officeDocument/2006/relationships/image" Target="../media/image19.png" /></Relationships>
</file>

<file path=ppt/slides/_rels/slide17.xml.rels><?xml version="1.0" encoding="UTF-8" standalone="yes"?>
<Relationships xmlns="http://schemas.openxmlformats.org/package/2006/relationships"><Relationship Id="rId3" Type="http://schemas.openxmlformats.org/officeDocument/2006/relationships/image" Target="../media/image21.png" /><Relationship Id="rId2" Type="http://schemas.openxmlformats.org/officeDocument/2006/relationships/image" Target="../media/image20.png" /><Relationship Id="rId1" Type="http://schemas.openxmlformats.org/officeDocument/2006/relationships/slideLayout" Target="../slideLayouts/slideLayout41.xml" /><Relationship Id="rId4" Type="http://schemas.openxmlformats.org/officeDocument/2006/relationships/image" Target="../media/image22.png" /></Relationships>
</file>

<file path=ppt/slides/_rels/slide18.xml.rels><?xml version="1.0" encoding="UTF-8" standalone="yes"?>
<Relationships xmlns="http://schemas.openxmlformats.org/package/2006/relationships"><Relationship Id="rId3" Type="http://schemas.openxmlformats.org/officeDocument/2006/relationships/image" Target="../media/image24.png" /><Relationship Id="rId2" Type="http://schemas.openxmlformats.org/officeDocument/2006/relationships/image" Target="../media/image23.png" /><Relationship Id="rId1" Type="http://schemas.openxmlformats.org/officeDocument/2006/relationships/slideLayout" Target="../slideLayouts/slideLayout41.xml" /><Relationship Id="rId4" Type="http://schemas.openxmlformats.org/officeDocument/2006/relationships/image" Target="../media/image25.png" /></Relationships>
</file>

<file path=ppt/slides/_rels/slide19.xml.rels><?xml version="1.0" encoding="UTF-8" standalone="yes"?>
<Relationships xmlns="http://schemas.openxmlformats.org/package/2006/relationships"><Relationship Id="rId3" Type="http://schemas.openxmlformats.org/officeDocument/2006/relationships/image" Target="../media/image27.png" /><Relationship Id="rId2" Type="http://schemas.openxmlformats.org/officeDocument/2006/relationships/image" Target="../media/image26.png" /><Relationship Id="rId1" Type="http://schemas.openxmlformats.org/officeDocument/2006/relationships/slideLayout" Target="../slideLayouts/slideLayout49.xml" /><Relationship Id="rId4" Type="http://schemas.openxmlformats.org/officeDocument/2006/relationships/image" Target="../media/image28.png" /></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20.xml.rels><?xml version="1.0" encoding="UTF-8" standalone="yes"?>
<Relationships xmlns="http://schemas.openxmlformats.org/package/2006/relationships"><Relationship Id="rId2" Type="http://schemas.openxmlformats.org/officeDocument/2006/relationships/image" Target="../media/image29.png" /><Relationship Id="rId1" Type="http://schemas.openxmlformats.org/officeDocument/2006/relationships/slideLayout" Target="../slideLayouts/slideLayout41.xml" /></Relationships>
</file>

<file path=ppt/slides/_rels/slide21.xml.rels><?xml version="1.0" encoding="UTF-8" standalone="yes"?>
<Relationships xmlns="http://schemas.openxmlformats.org/package/2006/relationships"><Relationship Id="rId2" Type="http://schemas.openxmlformats.org/officeDocument/2006/relationships/image" Target="../media/image30.png" /><Relationship Id="rId1" Type="http://schemas.openxmlformats.org/officeDocument/2006/relationships/slideLayout" Target="../slideLayouts/slideLayout41.xml" /></Relationships>
</file>

<file path=ppt/slides/_rels/slide22.xml.rels><?xml version="1.0" encoding="UTF-8" standalone="yes"?>
<Relationships xmlns="http://schemas.openxmlformats.org/package/2006/relationships"><Relationship Id="rId3" Type="http://schemas.openxmlformats.org/officeDocument/2006/relationships/image" Target="../media/image32.png" /><Relationship Id="rId2" Type="http://schemas.openxmlformats.org/officeDocument/2006/relationships/image" Target="../media/image31.png" /><Relationship Id="rId1" Type="http://schemas.openxmlformats.org/officeDocument/2006/relationships/slideLayout" Target="../slideLayouts/slideLayout41.xml" /></Relationships>
</file>

<file path=ppt/slides/_rels/slide23.xml.rels><?xml version="1.0" encoding="UTF-8" standalone="yes"?>
<Relationships xmlns="http://schemas.openxmlformats.org/package/2006/relationships"><Relationship Id="rId3" Type="http://schemas.openxmlformats.org/officeDocument/2006/relationships/image" Target="../media/image34.png" /><Relationship Id="rId2" Type="http://schemas.openxmlformats.org/officeDocument/2006/relationships/image" Target="../media/image33.png" /><Relationship Id="rId1" Type="http://schemas.openxmlformats.org/officeDocument/2006/relationships/slideLayout" Target="../slideLayouts/slideLayout41.xml" /><Relationship Id="rId5" Type="http://schemas.openxmlformats.org/officeDocument/2006/relationships/image" Target="../media/image36.png" /><Relationship Id="rId4" Type="http://schemas.openxmlformats.org/officeDocument/2006/relationships/image" Target="../media/image35.png" /></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6.xml" /></Relationships>
</file>

<file path=ppt/slides/_rels/slide25.xml.rels><?xml version="1.0" encoding="UTF-8" standalone="yes"?>
<Relationships xmlns="http://schemas.openxmlformats.org/package/2006/relationships"><Relationship Id="rId3" Type="http://schemas.openxmlformats.org/officeDocument/2006/relationships/image" Target="../media/image38.jpeg" /><Relationship Id="rId2" Type="http://schemas.openxmlformats.org/officeDocument/2006/relationships/image" Target="../media/image37.jpeg" /><Relationship Id="rId1" Type="http://schemas.openxmlformats.org/officeDocument/2006/relationships/slideLayout" Target="../slideLayouts/slideLayout41.xml" /></Relationships>
</file>

<file path=ppt/slides/_rels/slide26.xml.rels><?xml version="1.0" encoding="UTF-8" standalone="yes"?>
<Relationships xmlns="http://schemas.openxmlformats.org/package/2006/relationships"><Relationship Id="rId2" Type="http://schemas.openxmlformats.org/officeDocument/2006/relationships/image" Target="../media/image39.png" /><Relationship Id="rId1" Type="http://schemas.openxmlformats.org/officeDocument/2006/relationships/slideLayout" Target="../slideLayouts/slideLayout41.xml" /></Relationships>
</file>

<file path=ppt/slides/_rels/slide27.xml.rels><?xml version="1.0" encoding="UTF-8" standalone="yes"?>
<Relationships xmlns="http://schemas.openxmlformats.org/package/2006/relationships"><Relationship Id="rId2" Type="http://schemas.openxmlformats.org/officeDocument/2006/relationships/image" Target="../media/image40.png" /><Relationship Id="rId1" Type="http://schemas.openxmlformats.org/officeDocument/2006/relationships/slideLayout" Target="../slideLayouts/slideLayout41.xml" /></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6.xml" /></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6.xml" /></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6.xml" /></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6.xml" /></Relationships>
</file>

<file path=ppt/slides/_rels/slide31.xml.rels><?xml version="1.0" encoding="UTF-8" standalone="yes"?>
<Relationships xmlns="http://schemas.openxmlformats.org/package/2006/relationships"><Relationship Id="rId2" Type="http://schemas.openxmlformats.org/officeDocument/2006/relationships/hyperlink" Target="https://www.kaggle.com/learn" TargetMode="External" /><Relationship Id="rId1" Type="http://schemas.openxmlformats.org/officeDocument/2006/relationships/slideLayout" Target="../slideLayouts/slideLayout36.xml" /></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3.xml" /></Relationships>
</file>

<file path=ppt/slides/_rels/slide4.xml.rels><?xml version="1.0" encoding="UTF-8" standalone="yes"?>
<Relationships xmlns="http://schemas.openxmlformats.org/package/2006/relationships"><Relationship Id="rId2" Type="http://schemas.openxmlformats.org/officeDocument/2006/relationships/image" Target="../media/image11.jpeg" /><Relationship Id="rId1" Type="http://schemas.openxmlformats.org/officeDocument/2006/relationships/slideLayout" Target="../slideLayouts/slideLayout36.xml" /></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6.xml" /></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0.xml" /></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6.xml" /></Relationships>
</file>

<file path=ppt/slides/_rels/slide8.xml.rels><?xml version="1.0" encoding="UTF-8" standalone="yes"?>
<Relationships xmlns="http://schemas.openxmlformats.org/package/2006/relationships"><Relationship Id="rId2" Type="http://schemas.openxmlformats.org/officeDocument/2006/relationships/image" Target="../media/image12.jpeg" /><Relationship Id="rId1" Type="http://schemas.openxmlformats.org/officeDocument/2006/relationships/slideLayout" Target="../slideLayouts/slideLayout41.xml" /></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1.xml" /><Relationship Id="rId2" Type="http://schemas.openxmlformats.org/officeDocument/2006/relationships/diagramData" Target="../diagrams/data1.xml" /><Relationship Id="rId1" Type="http://schemas.openxmlformats.org/officeDocument/2006/relationships/slideLayout" Target="../slideLayouts/slideLayout36.xml" /><Relationship Id="rId6" Type="http://schemas.microsoft.com/office/2007/relationships/diagramDrawing" Target="../diagrams/drawing1.xml" /><Relationship Id="rId5" Type="http://schemas.openxmlformats.org/officeDocument/2006/relationships/diagramColors" Target="../diagrams/colors1.xml" /><Relationship Id="rId4" Type="http://schemas.openxmlformats.org/officeDocument/2006/relationships/diagramQuickStyle" Target="../diagrams/quickStyle1.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87" name="Title 1"/>
          <p:cNvSpPr>
            <a:spLocks noGrp="1"/>
          </p:cNvSpPr>
          <p:nvPr>
            <p:ph type="title"/>
          </p:nvPr>
        </p:nvSpPr>
        <p:spPr>
          <a:xfrm>
            <a:off x="1981200" y="228600"/>
            <a:ext cx="8229600" cy="1143000"/>
          </a:xfrm>
        </p:spPr>
        <p:txBody>
          <a:bodyPr/>
          <a:lstStyle/>
          <a:p>
            <a:pPr algn="l"/>
            <a:r>
              <a:rPr lang="en-US" dirty="0">
                <a:latin typeface="Arial" pitchFamily="34" charset="0"/>
                <a:cs typeface="Arial" pitchFamily="34" charset="0"/>
              </a:rPr>
              <a:t> </a:t>
            </a:r>
          </a:p>
        </p:txBody>
      </p:sp>
      <p:sp>
        <p:nvSpPr>
          <p:cNvPr id="1048588" name="Content Placeholder 2"/>
          <p:cNvSpPr>
            <a:spLocks noGrp="1"/>
          </p:cNvSpPr>
          <p:nvPr>
            <p:ph idx="1"/>
          </p:nvPr>
        </p:nvSpPr>
        <p:spPr>
          <a:xfrm>
            <a:off x="2133600" y="1582737"/>
            <a:ext cx="8229600" cy="4525963"/>
          </a:xfrm>
        </p:spPr>
        <p:txBody>
          <a:bodyPr/>
          <a:lstStyle/>
          <a:p>
            <a:pPr>
              <a:buNone/>
            </a:pPr>
            <a:r>
              <a:rPr lang="en-US" dirty="0"/>
              <a:t> </a:t>
            </a:r>
          </a:p>
        </p:txBody>
      </p:sp>
      <p:sp>
        <p:nvSpPr>
          <p:cNvPr id="1048589" name="Date Placeholder 3"/>
          <p:cNvSpPr>
            <a:spLocks noGrp="1"/>
          </p:cNvSpPr>
          <p:nvPr>
            <p:ph type="dt" sz="half" idx="10"/>
          </p:nvPr>
        </p:nvSpPr>
        <p:spPr>
          <a:xfrm>
            <a:off x="8906101" y="5943956"/>
            <a:ext cx="1676400" cy="279400"/>
          </a:xfrm>
        </p:spPr>
        <p:txBody>
          <a:bodyPr/>
          <a:lstStyle/>
          <a:p>
            <a:fld id="{00770AC0-521A-4761-B605-21BC84785148}" type="datetime3">
              <a:rPr lang="en-US" sz="1600" b="1"/>
              <a:t>7 November 2022</a:t>
            </a:fld>
            <a:endParaRPr lang="en-US" sz="1600" b="1" dirty="0"/>
          </a:p>
        </p:txBody>
      </p:sp>
      <p:sp>
        <p:nvSpPr>
          <p:cNvPr id="1048590" name="Footer Placeholder 4"/>
          <p:cNvSpPr>
            <a:spLocks noGrp="1"/>
          </p:cNvSpPr>
          <p:nvPr>
            <p:ph type="ftr" sz="quarter" idx="11"/>
          </p:nvPr>
        </p:nvSpPr>
        <p:spPr/>
        <p:txBody>
          <a:bodyPr/>
          <a:lstStyle/>
          <a:p>
            <a:r>
              <a:rPr lang="en-US" sz="1600" b="1" dirty="0"/>
              <a:t>Department of CSE</a:t>
            </a:r>
          </a:p>
        </p:txBody>
      </p:sp>
      <p:sp>
        <p:nvSpPr>
          <p:cNvPr id="1048591" name="Slide Number Placeholder 5"/>
          <p:cNvSpPr>
            <a:spLocks noGrp="1"/>
          </p:cNvSpPr>
          <p:nvPr>
            <p:ph type="sldNum" sz="quarter" idx="12"/>
          </p:nvPr>
        </p:nvSpPr>
        <p:spPr/>
        <p:txBody>
          <a:bodyPr/>
          <a:lstStyle/>
          <a:p>
            <a:fld id="{C0EC1BDC-9B67-430D-970A-E36C75175141}" type="slidenum">
              <a:rPr lang="en-US" sz="1600"/>
              <a:t>1</a:t>
            </a:fld>
            <a:endParaRPr lang="en-US" sz="1600" dirty="0"/>
          </a:p>
        </p:txBody>
      </p:sp>
      <p:sp>
        <p:nvSpPr>
          <p:cNvPr id="1048592" name="Rectangle 6"/>
          <p:cNvSpPr/>
          <p:nvPr/>
        </p:nvSpPr>
        <p:spPr>
          <a:xfrm>
            <a:off x="2904565" y="3306285"/>
            <a:ext cx="6001536" cy="535940"/>
          </a:xfrm>
          <a:prstGeom prst="rect">
            <a:avLst/>
          </a:prstGeom>
        </p:spPr>
        <p:txBody>
          <a:bodyPr wrap="square">
            <a:spAutoFit/>
          </a:bodyPr>
          <a:lstStyle/>
          <a:p>
            <a:pPr algn="ctr"/>
            <a:r>
              <a:rPr lang="en-US" sz="3200" dirty="0">
                <a:latin typeface="Arial" panose="020B0604020202020204" pitchFamily="34" charset="0"/>
                <a:cs typeface="Arial" panose="020B0604020202020204" pitchFamily="34" charset="0"/>
              </a:rPr>
              <a:t>Title of the Project</a:t>
            </a:r>
            <a:endParaRPr lang="en-US" sz="3200" dirty="0"/>
          </a:p>
        </p:txBody>
      </p:sp>
      <p:pic>
        <p:nvPicPr>
          <p:cNvPr id="2097155" name="Picture 8" descr="new letter head July30_2020.png"/>
          <p:cNvPicPr>
            <a:picLocks/>
          </p:cNvPicPr>
          <p:nvPr/>
        </p:nvPicPr>
        <p:blipFill>
          <a:blip r:embed="rId2" cstate="print"/>
          <a:stretch>
            <a:fillRect/>
          </a:stretch>
        </p:blipFill>
        <p:spPr>
          <a:xfrm>
            <a:off x="1828800" y="774344"/>
            <a:ext cx="8448901" cy="1600438"/>
          </a:xfrm>
          <a:prstGeom prst="rect">
            <a:avLst/>
          </a:prstGeom>
        </p:spPr>
      </p:pic>
      <p:sp>
        <p:nvSpPr>
          <p:cNvPr id="1048593" name="TextBox 10"/>
          <p:cNvSpPr txBox="1"/>
          <p:nvPr/>
        </p:nvSpPr>
        <p:spPr>
          <a:xfrm>
            <a:off x="3523631" y="3891060"/>
            <a:ext cx="6687169" cy="421641"/>
          </a:xfrm>
          <a:prstGeom prst="rect">
            <a:avLst/>
          </a:prstGeom>
          <a:noFill/>
        </p:spPr>
        <p:txBody>
          <a:bodyPr wrap="square" rtlCol="0">
            <a:spAutoFit/>
          </a:bodyPr>
          <a:lstStyle/>
          <a:p>
            <a:r>
              <a:rPr lang="en-IN" sz="2400" dirty="0">
                <a:solidFill>
                  <a:schemeClr val="accent1">
                    <a:lumMod val="75000"/>
                  </a:schemeClr>
                </a:solidFill>
              </a:rPr>
              <a:t>TELECOMMUNICATION CHURN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048593"/>
                                        </p:tgtEl>
                                        <p:attrNameLst>
                                          <p:attrName>style.visibility</p:attrName>
                                        </p:attrNameLst>
                                      </p:cBhvr>
                                      <p:to>
                                        <p:strVal val="visible"/>
                                      </p:to>
                                    </p:set>
                                    <p:anim calcmode="lin" valueType="num">
                                      <p:cBhvr>
                                        <p:cTn id="7" dur="500" fill="hold"/>
                                        <p:tgtEl>
                                          <p:spTgt spid="1048593"/>
                                        </p:tgtEl>
                                        <p:attrNameLst>
                                          <p:attrName>ppt_w</p:attrName>
                                        </p:attrNameLst>
                                      </p:cBhvr>
                                      <p:tavLst>
                                        <p:tav tm="0">
                                          <p:val>
                                            <p:fltVal val="0"/>
                                          </p:val>
                                        </p:tav>
                                        <p:tav tm="100000">
                                          <p:val>
                                            <p:strVal val="#ppt_w"/>
                                          </p:val>
                                        </p:tav>
                                      </p:tavLst>
                                    </p:anim>
                                    <p:anim calcmode="lin" valueType="num">
                                      <p:cBhvr>
                                        <p:cTn id="8" dur="500" fill="hold"/>
                                        <p:tgtEl>
                                          <p:spTgt spid="1048593"/>
                                        </p:tgtEl>
                                        <p:attrNameLst>
                                          <p:attrName>ppt_h</p:attrName>
                                        </p:attrNameLst>
                                      </p:cBhvr>
                                      <p:tavLst>
                                        <p:tav tm="0">
                                          <p:val>
                                            <p:fltVal val="0"/>
                                          </p:val>
                                        </p:tav>
                                        <p:tav tm="100000">
                                          <p:val>
                                            <p:strVal val="#ppt_h"/>
                                          </p:val>
                                        </p:tav>
                                      </p:tavLst>
                                    </p:anim>
                                    <p:animEffect transition="in" filter="fade">
                                      <p:cBhvr>
                                        <p:cTn id="9" dur="500"/>
                                        <p:tgtEl>
                                          <p:spTgt spid="10485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59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53" name="Title 1"/>
          <p:cNvSpPr>
            <a:spLocks noGrp="1"/>
          </p:cNvSpPr>
          <p:nvPr>
            <p:ph type="title"/>
          </p:nvPr>
        </p:nvSpPr>
        <p:spPr>
          <a:xfrm>
            <a:off x="4167095" y="960221"/>
            <a:ext cx="8761413" cy="706964"/>
          </a:xfrm>
        </p:spPr>
        <p:txBody>
          <a:bodyPr/>
          <a:lstStyle/>
          <a:p>
            <a:r>
              <a:rPr lang="en-IN" sz="4000" dirty="0">
                <a:solidFill>
                  <a:srgbClr val="FFFF00"/>
                </a:solidFill>
              </a:rPr>
              <a:t>Data set details</a:t>
            </a:r>
          </a:p>
        </p:txBody>
      </p:sp>
      <p:pic>
        <p:nvPicPr>
          <p:cNvPr id="2097158" name="Content Placeholder 4"/>
          <p:cNvPicPr>
            <a:picLocks noGrp="1" noChangeAspect="1"/>
          </p:cNvPicPr>
          <p:nvPr>
            <p:ph idx="1"/>
          </p:nvPr>
        </p:nvPicPr>
        <p:blipFill>
          <a:blip r:embed="rId2"/>
          <a:stretch>
            <a:fillRect/>
          </a:stretch>
        </p:blipFill>
        <p:spPr>
          <a:xfrm>
            <a:off x="4009857" y="2325594"/>
            <a:ext cx="7312081" cy="3416300"/>
          </a:xfrm>
        </p:spPr>
      </p:pic>
      <p:sp>
        <p:nvSpPr>
          <p:cNvPr id="1048654" name="TextBox 5"/>
          <p:cNvSpPr txBox="1"/>
          <p:nvPr/>
        </p:nvSpPr>
        <p:spPr>
          <a:xfrm>
            <a:off x="555091" y="2727172"/>
            <a:ext cx="3810721" cy="2377440"/>
          </a:xfrm>
          <a:prstGeom prst="rect">
            <a:avLst/>
          </a:prstGeom>
          <a:noFill/>
        </p:spPr>
        <p:txBody>
          <a:bodyPr wrap="square" rtlCol="0">
            <a:spAutoFit/>
          </a:bodyPr>
          <a:lstStyle/>
          <a:p>
            <a:pPr marL="285750" marR="0" lvl="0" indent="-285750" algn="l" rtl="0">
              <a:spcBef>
                <a:spcPts val="0"/>
              </a:spcBef>
              <a:spcAft>
                <a:spcPts val="0"/>
              </a:spcAft>
              <a:buFont typeface="Wingdings" panose="05000000000000000000" pitchFamily="2" charset="2"/>
              <a:buChar char="Ø"/>
            </a:pPr>
            <a:r>
              <a:rPr lang="en-US" sz="1800" dirty="0">
                <a:solidFill>
                  <a:schemeClr val="tx1"/>
                </a:solidFill>
                <a:latin typeface="Centaur" pitchFamily="18" charset="0"/>
                <a:sym typeface="Arial"/>
              </a:rPr>
              <a:t>Data set: </a:t>
            </a:r>
            <a:r>
              <a:rPr lang="en-IN" b="0" i="0" dirty="0">
                <a:effectLst/>
                <a:latin typeface="-apple-system"/>
              </a:rPr>
              <a:t>Telco customer data</a:t>
            </a:r>
          </a:p>
          <a:p>
            <a:pPr marL="285750" marR="0" lvl="0" indent="-285750" algn="l" rtl="0">
              <a:spcBef>
                <a:spcPts val="0"/>
              </a:spcBef>
              <a:spcAft>
                <a:spcPts val="0"/>
              </a:spcAft>
              <a:buFont typeface="Wingdings" panose="05000000000000000000" pitchFamily="2" charset="2"/>
              <a:buChar char="Ø"/>
            </a:pPr>
            <a:r>
              <a:rPr lang="en-US" dirty="0">
                <a:latin typeface="Centaur" pitchFamily="18" charset="0"/>
              </a:rPr>
              <a:t>7043</a:t>
            </a:r>
            <a:r>
              <a:rPr lang="en-US" sz="1800" dirty="0">
                <a:latin typeface="Centaur" pitchFamily="18" charset="0"/>
              </a:rPr>
              <a:t> Observations &amp; 21 features</a:t>
            </a:r>
          </a:p>
          <a:p>
            <a:pPr marL="285750" indent="-285750">
              <a:buFont typeface="Wingdings" panose="05000000000000000000" pitchFamily="2" charset="2"/>
              <a:buChar char="Ø"/>
            </a:pPr>
            <a:r>
              <a:rPr lang="en-IN" dirty="0"/>
              <a:t>There is no missing values for the       provided input dataset</a:t>
            </a:r>
          </a:p>
          <a:p>
            <a:pPr marL="285750" indent="-285750">
              <a:buFont typeface="Wingdings" panose="05000000000000000000" pitchFamily="2" charset="2"/>
              <a:buChar char="Ø"/>
            </a:pPr>
            <a:r>
              <a:rPr lang="en-IN" dirty="0"/>
              <a:t>Churn is the variable which notifies whether</a:t>
            </a:r>
          </a:p>
          <a:p>
            <a:r>
              <a:rPr lang="en-IN" dirty="0"/>
              <a:t>    a particular customer is churned or not</a:t>
            </a:r>
          </a:p>
          <a:p>
            <a:r>
              <a:rPr lang="en-IN" dirty="0"/>
              <a:t>    </a:t>
            </a:r>
          </a:p>
        </p:txBody>
      </p:sp>
      <p:sp>
        <p:nvSpPr>
          <p:cNvPr id="1048655" name="TextBox 8"/>
          <p:cNvSpPr txBox="1"/>
          <p:nvPr/>
        </p:nvSpPr>
        <p:spPr>
          <a:xfrm>
            <a:off x="10529047" y="560111"/>
            <a:ext cx="484094" cy="370840"/>
          </a:xfrm>
          <a:prstGeom prst="rect">
            <a:avLst/>
          </a:prstGeom>
          <a:noFill/>
        </p:spPr>
        <p:txBody>
          <a:bodyPr wrap="square" rtlCol="0">
            <a:spAutoFit/>
          </a:bodyPr>
          <a:lstStyle/>
          <a:p>
            <a:r>
              <a:rPr lang="en-IN" sz="2000" dirty="0">
                <a:solidFill>
                  <a:schemeClr val="bg1"/>
                </a:solidFill>
              </a:rPr>
              <a:t>10</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56" name="Title 1"/>
          <p:cNvSpPr>
            <a:spLocks noGrp="1"/>
          </p:cNvSpPr>
          <p:nvPr>
            <p:ph type="title"/>
          </p:nvPr>
        </p:nvSpPr>
        <p:spPr>
          <a:xfrm>
            <a:off x="3104777" y="1063416"/>
            <a:ext cx="8761413" cy="706964"/>
          </a:xfrm>
        </p:spPr>
        <p:txBody>
          <a:bodyPr/>
          <a:lstStyle/>
          <a:p>
            <a:pPr algn="l"/>
            <a:r>
              <a:rPr lang="en-US" sz="4000" dirty="0">
                <a:solidFill>
                  <a:srgbClr val="FFFF00"/>
                </a:solidFill>
                <a:latin typeface="+mn-lt"/>
                <a:cs typeface="Arial" pitchFamily="34" charset="0"/>
              </a:rPr>
              <a:t>Project Implementation</a:t>
            </a:r>
            <a:endParaRPr lang="en-IN" sz="4000" dirty="0">
              <a:solidFill>
                <a:srgbClr val="FFFF00"/>
              </a:solidFill>
              <a:latin typeface="+mn-lt"/>
            </a:endParaRPr>
          </a:p>
        </p:txBody>
      </p:sp>
      <p:sp>
        <p:nvSpPr>
          <p:cNvPr id="1048657" name="Content Placeholder 6"/>
          <p:cNvSpPr>
            <a:spLocks noGrp="1"/>
          </p:cNvSpPr>
          <p:nvPr>
            <p:ph idx="1"/>
          </p:nvPr>
        </p:nvSpPr>
        <p:spPr/>
        <p:txBody>
          <a:bodyPr>
            <a:normAutofit lnSpcReduction="10000"/>
          </a:bodyPr>
          <a:lstStyle/>
          <a:p>
            <a:r>
              <a:rPr lang="en-US" sz="2000" b="1" i="1" dirty="0"/>
              <a:t>PROBLEM STATEMENT : Prediction of whether customer will churn from than company </a:t>
            </a:r>
            <a:r>
              <a:rPr lang="en-US" sz="2000" b="1" i="1" dirty="0" err="1"/>
              <a:t>ot</a:t>
            </a:r>
            <a:r>
              <a:rPr lang="en-US" sz="2000" b="1" i="1" dirty="0"/>
              <a:t> not.</a:t>
            </a:r>
          </a:p>
          <a:p>
            <a:r>
              <a:rPr lang="en-US" sz="2000" b="1" i="1" dirty="0"/>
              <a:t>HARDWARE REQUIREMENTS : PC or Laptop Mouse Keyboard SOFTWARE </a:t>
            </a:r>
          </a:p>
          <a:p>
            <a:r>
              <a:rPr lang="en-US" sz="2000" b="1" i="1" dirty="0"/>
              <a:t>REQUIREMENTS : Anaconda Navigator Python3 </a:t>
            </a:r>
            <a:r>
              <a:rPr lang="en-US" sz="2000" b="1" i="1" dirty="0" err="1"/>
              <a:t>Jupyter</a:t>
            </a:r>
            <a:r>
              <a:rPr lang="en-US" sz="2000" b="1" i="1" dirty="0"/>
              <a:t> Notebook Spyder Software.</a:t>
            </a:r>
          </a:p>
          <a:p>
            <a:r>
              <a:rPr lang="en-US" sz="2000" b="1" i="1" dirty="0"/>
              <a:t> DATA COLLECTION : Data </a:t>
            </a:r>
            <a:r>
              <a:rPr lang="en-US" sz="2000" b="1" i="1" dirty="0" err="1"/>
              <a:t>anlysis</a:t>
            </a:r>
            <a:r>
              <a:rPr lang="en-US" sz="2000" b="1" i="1" dirty="0"/>
              <a:t> depends heavily on data, it is the most crucial aspect that </a:t>
            </a:r>
            <a:r>
              <a:rPr lang="en-US" sz="2000" b="1" i="1" dirty="0" err="1"/>
              <a:t>makesus</a:t>
            </a:r>
            <a:r>
              <a:rPr lang="en-US" sz="2000" b="1" i="1" dirty="0"/>
              <a:t> understand the problem statement of given project. So need to download the </a:t>
            </a:r>
            <a:r>
              <a:rPr lang="en-US" sz="2000" b="1" i="1" dirty="0" err="1"/>
              <a:t>dataet</a:t>
            </a:r>
            <a:r>
              <a:rPr lang="en-US" sz="2000" b="1" i="1" dirty="0"/>
              <a:t> and import the </a:t>
            </a:r>
            <a:r>
              <a:rPr lang="en-US" sz="2000" b="1" i="1" dirty="0" err="1"/>
              <a:t>dataet</a:t>
            </a:r>
            <a:r>
              <a:rPr lang="en-US" sz="2000" b="1" i="1" dirty="0"/>
              <a:t> into </a:t>
            </a:r>
            <a:r>
              <a:rPr lang="en-US" sz="2000" b="1" i="1" dirty="0" err="1"/>
              <a:t>Jupyter</a:t>
            </a:r>
            <a:r>
              <a:rPr lang="en-US" sz="2000" b="1" i="1" dirty="0"/>
              <a:t> Notebook</a:t>
            </a:r>
          </a:p>
          <a:p>
            <a:endParaRPr lang="en-IN" dirty="0"/>
          </a:p>
        </p:txBody>
      </p:sp>
      <p:sp>
        <p:nvSpPr>
          <p:cNvPr id="1048658" name="Date Placeholder 3"/>
          <p:cNvSpPr>
            <a:spLocks noGrp="1"/>
          </p:cNvSpPr>
          <p:nvPr>
            <p:ph type="dt" sz="half" idx="10"/>
          </p:nvPr>
        </p:nvSpPr>
        <p:spPr/>
        <p:txBody>
          <a:bodyPr/>
          <a:lstStyle/>
          <a:p>
            <a:fld id="{A2414E9F-A237-4082-B37B-D926ADB268EE}" type="datetime3">
              <a:rPr lang="en-US" smtClean="0"/>
              <a:t>7 November 2022</a:t>
            </a:fld>
            <a:endParaRPr lang="en-US"/>
          </a:p>
        </p:txBody>
      </p:sp>
      <p:sp>
        <p:nvSpPr>
          <p:cNvPr id="1048659" name="Footer Placeholder 4"/>
          <p:cNvSpPr>
            <a:spLocks noGrp="1"/>
          </p:cNvSpPr>
          <p:nvPr>
            <p:ph type="ftr" sz="quarter" idx="11"/>
          </p:nvPr>
        </p:nvSpPr>
        <p:spPr/>
        <p:txBody>
          <a:bodyPr/>
          <a:lstStyle/>
          <a:p>
            <a:r>
              <a:rPr lang="en-US"/>
              <a:t>Department of CSE</a:t>
            </a:r>
          </a:p>
        </p:txBody>
      </p:sp>
      <p:sp>
        <p:nvSpPr>
          <p:cNvPr id="1048660" name="Slide Number Placeholder 5"/>
          <p:cNvSpPr>
            <a:spLocks noGrp="1"/>
          </p:cNvSpPr>
          <p:nvPr>
            <p:ph type="sldNum" sz="quarter" idx="12"/>
          </p:nvPr>
        </p:nvSpPr>
        <p:spPr/>
        <p:txBody>
          <a:bodyPr/>
          <a:lstStyle/>
          <a:p>
            <a:fld id="{7B28076C-CE04-4A00-BFAA-A90EA8355859}" type="slidenum">
              <a:rPr lang="en-US" smtClean="0"/>
              <a:t>11</a:t>
            </a:fld>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61" name="Title 1"/>
          <p:cNvSpPr>
            <a:spLocks noGrp="1"/>
          </p:cNvSpPr>
          <p:nvPr>
            <p:ph type="title"/>
          </p:nvPr>
        </p:nvSpPr>
        <p:spPr/>
        <p:txBody>
          <a:bodyPr/>
          <a:lstStyle/>
          <a:p>
            <a:r>
              <a:rPr lang="en-US" dirty="0"/>
              <a:t>System Architecture</a:t>
            </a:r>
          </a:p>
        </p:txBody>
      </p:sp>
      <p:pic>
        <p:nvPicPr>
          <p:cNvPr id="2097159" name="Content Placeholder 8"/>
          <p:cNvPicPr>
            <a:picLocks noGrp="1" noChangeAspect="1"/>
          </p:cNvPicPr>
          <p:nvPr>
            <p:ph idx="1"/>
          </p:nvPr>
        </p:nvPicPr>
        <p:blipFill>
          <a:blip r:embed="rId2"/>
          <a:stretch>
            <a:fillRect/>
          </a:stretch>
        </p:blipFill>
        <p:spPr>
          <a:xfrm>
            <a:off x="1796622" y="2603500"/>
            <a:ext cx="7543069" cy="3546288"/>
          </a:xfr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62" name="Title 1"/>
          <p:cNvSpPr>
            <a:spLocks noGrp="1"/>
          </p:cNvSpPr>
          <p:nvPr>
            <p:ph type="title"/>
          </p:nvPr>
        </p:nvSpPr>
        <p:spPr>
          <a:xfrm>
            <a:off x="2755154" y="1014009"/>
            <a:ext cx="8761413" cy="706964"/>
          </a:xfrm>
        </p:spPr>
        <p:txBody>
          <a:bodyPr/>
          <a:lstStyle/>
          <a:p>
            <a:r>
              <a:rPr lang="en-IN" sz="4000" dirty="0">
                <a:solidFill>
                  <a:srgbClr val="FFFF00"/>
                </a:solidFill>
              </a:rPr>
              <a:t>Exploratory Data Analysis</a:t>
            </a:r>
          </a:p>
        </p:txBody>
      </p:sp>
      <p:sp>
        <p:nvSpPr>
          <p:cNvPr id="1048663" name="TextBox 2"/>
          <p:cNvSpPr txBox="1"/>
          <p:nvPr/>
        </p:nvSpPr>
        <p:spPr>
          <a:xfrm>
            <a:off x="591671" y="2447364"/>
            <a:ext cx="10313894" cy="3723640"/>
          </a:xfrm>
          <a:prstGeom prst="rect">
            <a:avLst/>
          </a:prstGeom>
          <a:noFill/>
        </p:spPr>
        <p:txBody>
          <a:bodyPr wrap="square" rtlCol="0">
            <a:spAutoFit/>
          </a:bodyPr>
          <a:lstStyle/>
          <a:p>
            <a:pPr marL="342900" indent="-342900">
              <a:buFont typeface="Wingdings" panose="05000000000000000000" pitchFamily="2" charset="2"/>
              <a:buChar char="Ø"/>
            </a:pPr>
            <a:r>
              <a:rPr lang="en-US" sz="2400" dirty="0"/>
              <a:t>Exploratory Data Analysis is an approach to </a:t>
            </a:r>
            <a:r>
              <a:rPr lang="en-US" sz="2400" dirty="0" err="1"/>
              <a:t>analyse</a:t>
            </a:r>
            <a:r>
              <a:rPr lang="en-US" sz="2400" dirty="0"/>
              <a:t> the datasets to summarize their main characteristics in form of visual methods. </a:t>
            </a:r>
          </a:p>
          <a:p>
            <a:pPr marL="342900" indent="-342900">
              <a:buFont typeface="Wingdings" panose="05000000000000000000" pitchFamily="2" charset="2"/>
              <a:buChar char="Ø"/>
            </a:pPr>
            <a:endParaRPr lang="en-US" sz="2400" dirty="0"/>
          </a:p>
          <a:p>
            <a:pPr marL="342900" indent="-342900">
              <a:buFont typeface="Wingdings" panose="05000000000000000000" pitchFamily="2" charset="2"/>
              <a:buChar char="Ø"/>
            </a:pPr>
            <a:r>
              <a:rPr lang="en-US" sz="2400" dirty="0"/>
              <a:t>EDA is nothing but an data exploration technique to understand various aspects of the data. </a:t>
            </a:r>
          </a:p>
          <a:p>
            <a:pPr marL="342900" indent="-342900">
              <a:buFont typeface="Wingdings" panose="05000000000000000000" pitchFamily="2" charset="2"/>
              <a:buChar char="Ø"/>
            </a:pPr>
            <a:endParaRPr lang="en-US" sz="2400" dirty="0"/>
          </a:p>
          <a:p>
            <a:pPr marL="342900" indent="-342900">
              <a:buFont typeface="Wingdings" panose="05000000000000000000" pitchFamily="2" charset="2"/>
              <a:buChar char="Ø"/>
            </a:pPr>
            <a:r>
              <a:rPr lang="en-US" sz="2400" dirty="0"/>
              <a:t>The main aim of EDA is to obtain confidence in a data to an extent where we are ready to engage a machine learning model</a:t>
            </a:r>
          </a:p>
          <a:p>
            <a:pPr marL="342900" indent="-342900">
              <a:buFont typeface="Wingdings" panose="05000000000000000000" pitchFamily="2" charset="2"/>
              <a:buChar char="Ø"/>
            </a:pPr>
            <a:endParaRPr lang="en-US" sz="2400" dirty="0"/>
          </a:p>
          <a:p>
            <a:pPr marL="342900" indent="-342900">
              <a:buFont typeface="Wingdings" panose="05000000000000000000" pitchFamily="2" charset="2"/>
              <a:buChar char="Ø"/>
            </a:pPr>
            <a:r>
              <a:rPr lang="en-US" sz="2400" dirty="0"/>
              <a:t>EDA is important to </a:t>
            </a:r>
            <a:r>
              <a:rPr lang="en-US" sz="2400" dirty="0" err="1"/>
              <a:t>analyse</a:t>
            </a:r>
            <a:r>
              <a:rPr lang="en-US" sz="2400" dirty="0"/>
              <a:t> the data it’s a first steps in data analysis process. </a:t>
            </a:r>
            <a:endParaRPr lang="en-IN" sz="2400" dirty="0"/>
          </a:p>
        </p:txBody>
      </p:sp>
      <p:sp>
        <p:nvSpPr>
          <p:cNvPr id="1048664" name="TextBox 3"/>
          <p:cNvSpPr txBox="1"/>
          <p:nvPr/>
        </p:nvSpPr>
        <p:spPr>
          <a:xfrm>
            <a:off x="10569388" y="644677"/>
            <a:ext cx="443753" cy="369332"/>
          </a:xfrm>
          <a:prstGeom prst="rect">
            <a:avLst/>
          </a:prstGeom>
          <a:noFill/>
        </p:spPr>
        <p:txBody>
          <a:bodyPr wrap="square" rtlCol="0">
            <a:spAutoFit/>
          </a:bodyPr>
          <a:lstStyle/>
          <a:p>
            <a:r>
              <a:rPr lang="en-IN" dirty="0">
                <a:solidFill>
                  <a:schemeClr val="bg1"/>
                </a:solidFill>
              </a:rPr>
              <a:t>12</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65" name="TextBox 1"/>
          <p:cNvSpPr txBox="1"/>
          <p:nvPr/>
        </p:nvSpPr>
        <p:spPr>
          <a:xfrm>
            <a:off x="389965" y="1035423"/>
            <a:ext cx="10784542" cy="1082041"/>
          </a:xfrm>
          <a:prstGeom prst="rect">
            <a:avLst/>
          </a:prstGeom>
          <a:noFill/>
        </p:spPr>
        <p:txBody>
          <a:bodyPr wrap="square" rtlCol="0">
            <a:spAutoFit/>
          </a:bodyPr>
          <a:lstStyle/>
          <a:p>
            <a:pPr marL="342900" indent="-342900">
              <a:buFont typeface="Wingdings" panose="05000000000000000000" pitchFamily="2" charset="2"/>
              <a:buChar char="Ø"/>
            </a:pPr>
            <a:r>
              <a:rPr lang="en-US" sz="2400" dirty="0"/>
              <a:t>Exploratory data analysis is important for business process because we are preparing dataset for deep through analysis that will detect you business problem.</a:t>
            </a:r>
            <a:endParaRPr lang="en-IN" sz="2400" dirty="0"/>
          </a:p>
        </p:txBody>
      </p:sp>
      <p:sp>
        <p:nvSpPr>
          <p:cNvPr id="1048666" name="TextBox 2"/>
          <p:cNvSpPr txBox="1"/>
          <p:nvPr/>
        </p:nvSpPr>
        <p:spPr>
          <a:xfrm>
            <a:off x="10542494" y="635313"/>
            <a:ext cx="470647" cy="370840"/>
          </a:xfrm>
          <a:prstGeom prst="rect">
            <a:avLst/>
          </a:prstGeom>
          <a:noFill/>
        </p:spPr>
        <p:txBody>
          <a:bodyPr wrap="square" rtlCol="0">
            <a:spAutoFit/>
          </a:bodyPr>
          <a:lstStyle/>
          <a:p>
            <a:r>
              <a:rPr lang="en-IN" sz="2000" dirty="0">
                <a:solidFill>
                  <a:schemeClr val="bg1"/>
                </a:solidFill>
              </a:rPr>
              <a:t>13</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67" name="Title 1"/>
          <p:cNvSpPr>
            <a:spLocks noGrp="1"/>
          </p:cNvSpPr>
          <p:nvPr>
            <p:ph type="title"/>
          </p:nvPr>
        </p:nvSpPr>
        <p:spPr>
          <a:xfrm>
            <a:off x="3817515" y="969287"/>
            <a:ext cx="8229600" cy="2092271"/>
          </a:xfrm>
        </p:spPr>
        <p:txBody>
          <a:bodyPr>
            <a:normAutofit fontScale="90000"/>
          </a:bodyPr>
          <a:lstStyle/>
          <a:p>
            <a:pPr algn="l"/>
            <a:r>
              <a:rPr lang="en-US" sz="4400" dirty="0">
                <a:solidFill>
                  <a:srgbClr val="FFFF00"/>
                </a:solidFill>
                <a:latin typeface="+mn-lt"/>
                <a:cs typeface="Arial" pitchFamily="34" charset="0"/>
              </a:rPr>
              <a:t>Sample Snapshot</a:t>
            </a:r>
            <a:br>
              <a:rPr lang="en-US" dirty="0">
                <a:solidFill>
                  <a:srgbClr val="C00000"/>
                </a:solidFill>
                <a:latin typeface="Arial" pitchFamily="34" charset="0"/>
                <a:cs typeface="Arial" pitchFamily="34" charset="0"/>
              </a:rPr>
            </a:br>
            <a:br>
              <a:rPr lang="en-US" dirty="0">
                <a:solidFill>
                  <a:srgbClr val="C00000"/>
                </a:solidFill>
                <a:latin typeface="Arial" pitchFamily="34" charset="0"/>
                <a:cs typeface="Arial" pitchFamily="34" charset="0"/>
              </a:rPr>
            </a:br>
            <a:br>
              <a:rPr lang="en-US" dirty="0">
                <a:solidFill>
                  <a:srgbClr val="C00000"/>
                </a:solidFill>
                <a:latin typeface="Arial" pitchFamily="34" charset="0"/>
                <a:cs typeface="Arial" pitchFamily="34" charset="0"/>
              </a:rPr>
            </a:br>
            <a:endParaRPr lang="en-IN" dirty="0">
              <a:solidFill>
                <a:schemeClr val="tx1">
                  <a:lumMod val="85000"/>
                  <a:lumOff val="15000"/>
                </a:schemeClr>
              </a:solidFill>
              <a:latin typeface="Algerian" panose="04020705040A02060702" pitchFamily="82" charset="0"/>
            </a:endParaRPr>
          </a:p>
        </p:txBody>
      </p:sp>
      <p:sp>
        <p:nvSpPr>
          <p:cNvPr id="1048668" name="Date Placeholder 3"/>
          <p:cNvSpPr>
            <a:spLocks noGrp="1"/>
          </p:cNvSpPr>
          <p:nvPr>
            <p:ph type="dt" sz="half" idx="10"/>
          </p:nvPr>
        </p:nvSpPr>
        <p:spPr/>
        <p:txBody>
          <a:bodyPr/>
          <a:lstStyle/>
          <a:p>
            <a:fld id="{A2414E9F-A237-4082-B37B-D926ADB268EE}" type="datetime3">
              <a:rPr lang="en-US" smtClean="0"/>
              <a:t>7 November 2022</a:t>
            </a:fld>
            <a:endParaRPr lang="en-US"/>
          </a:p>
        </p:txBody>
      </p:sp>
      <p:sp>
        <p:nvSpPr>
          <p:cNvPr id="1048669" name="Footer Placeholder 4"/>
          <p:cNvSpPr>
            <a:spLocks noGrp="1"/>
          </p:cNvSpPr>
          <p:nvPr>
            <p:ph type="ftr" sz="quarter" idx="11"/>
          </p:nvPr>
        </p:nvSpPr>
        <p:spPr/>
        <p:txBody>
          <a:bodyPr/>
          <a:lstStyle/>
          <a:p>
            <a:r>
              <a:rPr lang="en-US"/>
              <a:t>Department of CSE</a:t>
            </a:r>
          </a:p>
        </p:txBody>
      </p:sp>
      <p:sp>
        <p:nvSpPr>
          <p:cNvPr id="1048670" name="Slide Number Placeholder 5"/>
          <p:cNvSpPr>
            <a:spLocks noGrp="1"/>
          </p:cNvSpPr>
          <p:nvPr>
            <p:ph type="sldNum" sz="quarter" idx="12"/>
          </p:nvPr>
        </p:nvSpPr>
        <p:spPr/>
        <p:txBody>
          <a:bodyPr/>
          <a:lstStyle/>
          <a:p>
            <a:fld id="{7B28076C-CE04-4A00-BFAA-A90EA8355859}" type="slidenum">
              <a:rPr lang="en-US" smtClean="0"/>
              <a:t>15</a:t>
            </a:fld>
            <a:endParaRPr lang="en-US"/>
          </a:p>
        </p:txBody>
      </p:sp>
      <p:pic>
        <p:nvPicPr>
          <p:cNvPr id="2097160" name="Picture 13"/>
          <p:cNvPicPr>
            <a:picLocks noChangeAspect="1"/>
          </p:cNvPicPr>
          <p:nvPr/>
        </p:nvPicPr>
        <p:blipFill>
          <a:blip r:embed="rId2"/>
          <a:stretch>
            <a:fillRect/>
          </a:stretch>
        </p:blipFill>
        <p:spPr>
          <a:xfrm>
            <a:off x="0" y="3120855"/>
            <a:ext cx="4348111" cy="3270983"/>
          </a:xfrm>
          <a:prstGeom prst="rect">
            <a:avLst/>
          </a:prstGeom>
        </p:spPr>
      </p:pic>
      <p:pic>
        <p:nvPicPr>
          <p:cNvPr id="2097161" name="Picture 17"/>
          <p:cNvPicPr>
            <a:picLocks noChangeAspect="1"/>
          </p:cNvPicPr>
          <p:nvPr/>
        </p:nvPicPr>
        <p:blipFill>
          <a:blip r:embed="rId3"/>
          <a:stretch>
            <a:fillRect/>
          </a:stretch>
        </p:blipFill>
        <p:spPr>
          <a:xfrm>
            <a:off x="4414928" y="3258969"/>
            <a:ext cx="7777072" cy="3132869"/>
          </a:xfrm>
          <a:prstGeom prst="rect">
            <a:avLst/>
          </a:prstGeom>
        </p:spPr>
      </p:pic>
      <p:cxnSp>
        <p:nvCxnSpPr>
          <p:cNvPr id="3145729" name="Straight Connector 19"/>
          <p:cNvCxnSpPr>
            <a:cxnSpLocks/>
          </p:cNvCxnSpPr>
          <p:nvPr/>
        </p:nvCxnSpPr>
        <p:spPr>
          <a:xfrm>
            <a:off x="4348111" y="2407024"/>
            <a:ext cx="0" cy="4289613"/>
          </a:xfrm>
          <a:prstGeom prst="line">
            <a:avLst/>
          </a:prstGeom>
        </p:spPr>
        <p:style>
          <a:lnRef idx="1">
            <a:schemeClr val="accent1"/>
          </a:lnRef>
          <a:fillRef idx="0">
            <a:schemeClr val="accent1"/>
          </a:fillRef>
          <a:effectRef idx="0">
            <a:schemeClr val="accent1"/>
          </a:effectRef>
          <a:fontRef idx="minor">
            <a:schemeClr val="tx1"/>
          </a:fontRef>
        </p:style>
      </p:cxnSp>
      <p:sp>
        <p:nvSpPr>
          <p:cNvPr id="1048671" name="TextBox 22"/>
          <p:cNvSpPr txBox="1"/>
          <p:nvPr/>
        </p:nvSpPr>
        <p:spPr>
          <a:xfrm>
            <a:off x="1761564" y="2466321"/>
            <a:ext cx="2763087" cy="369332"/>
          </a:xfrm>
          <a:prstGeom prst="rect">
            <a:avLst/>
          </a:prstGeom>
          <a:noFill/>
        </p:spPr>
        <p:txBody>
          <a:bodyPr wrap="square" rtlCol="0">
            <a:spAutoFit/>
          </a:bodyPr>
          <a:lstStyle/>
          <a:p>
            <a:r>
              <a:rPr lang="en-IN" dirty="0"/>
              <a:t>Bar Graph</a:t>
            </a:r>
          </a:p>
        </p:txBody>
      </p:sp>
      <p:sp>
        <p:nvSpPr>
          <p:cNvPr id="1048672" name="TextBox 24"/>
          <p:cNvSpPr txBox="1"/>
          <p:nvPr/>
        </p:nvSpPr>
        <p:spPr>
          <a:xfrm>
            <a:off x="7932315" y="2581288"/>
            <a:ext cx="3472372" cy="369332"/>
          </a:xfrm>
          <a:prstGeom prst="rect">
            <a:avLst/>
          </a:prstGeom>
          <a:noFill/>
        </p:spPr>
        <p:txBody>
          <a:bodyPr wrap="square" rtlCol="0">
            <a:spAutoFit/>
          </a:bodyPr>
          <a:lstStyle/>
          <a:p>
            <a:r>
              <a:rPr lang="en-IN" dirty="0"/>
              <a:t>Point Plot</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162" name="Picture 1"/>
          <p:cNvPicPr>
            <a:picLocks noChangeAspect="1"/>
          </p:cNvPicPr>
          <p:nvPr/>
        </p:nvPicPr>
        <p:blipFill>
          <a:blip r:embed="rId2"/>
          <a:stretch>
            <a:fillRect/>
          </a:stretch>
        </p:blipFill>
        <p:spPr>
          <a:xfrm>
            <a:off x="124055" y="1409536"/>
            <a:ext cx="3905795" cy="5210902"/>
          </a:xfrm>
          <a:prstGeom prst="rect">
            <a:avLst/>
          </a:prstGeom>
        </p:spPr>
      </p:pic>
      <p:pic>
        <p:nvPicPr>
          <p:cNvPr id="2097163" name="Picture 3"/>
          <p:cNvPicPr>
            <a:picLocks noChangeAspect="1"/>
          </p:cNvPicPr>
          <p:nvPr/>
        </p:nvPicPr>
        <p:blipFill>
          <a:blip r:embed="rId3"/>
          <a:stretch>
            <a:fillRect/>
          </a:stretch>
        </p:blipFill>
        <p:spPr>
          <a:xfrm>
            <a:off x="4400313" y="1351429"/>
            <a:ext cx="3391373" cy="5316073"/>
          </a:xfrm>
          <a:prstGeom prst="rect">
            <a:avLst/>
          </a:prstGeom>
        </p:spPr>
      </p:pic>
      <p:pic>
        <p:nvPicPr>
          <p:cNvPr id="2097164" name="Picture 5"/>
          <p:cNvPicPr>
            <a:picLocks noChangeAspect="1"/>
          </p:cNvPicPr>
          <p:nvPr/>
        </p:nvPicPr>
        <p:blipFill>
          <a:blip r:embed="rId4"/>
          <a:stretch>
            <a:fillRect/>
          </a:stretch>
        </p:blipFill>
        <p:spPr>
          <a:xfrm>
            <a:off x="8162149" y="1398494"/>
            <a:ext cx="3429479" cy="5221944"/>
          </a:xfrm>
          <a:prstGeom prst="rect">
            <a:avLst/>
          </a:prstGeom>
        </p:spPr>
      </p:pic>
      <p:sp>
        <p:nvSpPr>
          <p:cNvPr id="1048673" name="TextBox 6"/>
          <p:cNvSpPr txBox="1"/>
          <p:nvPr/>
        </p:nvSpPr>
        <p:spPr>
          <a:xfrm>
            <a:off x="510988" y="799056"/>
            <a:ext cx="3518862" cy="369332"/>
          </a:xfrm>
          <a:prstGeom prst="rect">
            <a:avLst/>
          </a:prstGeom>
          <a:noFill/>
        </p:spPr>
        <p:txBody>
          <a:bodyPr wrap="square" rtlCol="0">
            <a:spAutoFit/>
          </a:bodyPr>
          <a:lstStyle/>
          <a:p>
            <a:pPr marL="285750" indent="-285750">
              <a:buFont typeface="Wingdings" panose="05000000000000000000" pitchFamily="2" charset="2"/>
              <a:buChar char="Ø"/>
            </a:pPr>
            <a:r>
              <a:rPr lang="en-IN" dirty="0"/>
              <a:t>Count Plot</a:t>
            </a:r>
          </a:p>
        </p:txBody>
      </p:sp>
      <p:sp>
        <p:nvSpPr>
          <p:cNvPr id="1048674" name="TextBox 7"/>
          <p:cNvSpPr txBox="1"/>
          <p:nvPr/>
        </p:nvSpPr>
        <p:spPr>
          <a:xfrm>
            <a:off x="124055" y="154351"/>
            <a:ext cx="4975411" cy="421640"/>
          </a:xfrm>
          <a:prstGeom prst="rect">
            <a:avLst/>
          </a:prstGeom>
          <a:noFill/>
        </p:spPr>
        <p:txBody>
          <a:bodyPr wrap="square" rtlCol="0">
            <a:spAutoFit/>
          </a:bodyPr>
          <a:lstStyle/>
          <a:p>
            <a:r>
              <a:rPr lang="en-IN" sz="2400" dirty="0">
                <a:latin typeface="Bahnschrift Light" panose="020B0502040204020203" pitchFamily="34" charset="0"/>
              </a:rPr>
              <a:t>Univariate analysis</a:t>
            </a:r>
          </a:p>
        </p:txBody>
      </p:sp>
      <p:sp>
        <p:nvSpPr>
          <p:cNvPr id="1048675" name="TextBox 8"/>
          <p:cNvSpPr txBox="1"/>
          <p:nvPr/>
        </p:nvSpPr>
        <p:spPr>
          <a:xfrm>
            <a:off x="10515600" y="616016"/>
            <a:ext cx="484094" cy="370841"/>
          </a:xfrm>
          <a:prstGeom prst="rect">
            <a:avLst/>
          </a:prstGeom>
          <a:noFill/>
        </p:spPr>
        <p:txBody>
          <a:bodyPr wrap="square" rtlCol="0">
            <a:spAutoFit/>
          </a:bodyPr>
          <a:lstStyle/>
          <a:p>
            <a:r>
              <a:rPr lang="en-IN" sz="2000" dirty="0">
                <a:solidFill>
                  <a:schemeClr val="bg1"/>
                </a:solidFill>
              </a:rPr>
              <a:t>15</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165" name="Picture 2"/>
          <p:cNvPicPr>
            <a:picLocks noChangeAspect="1"/>
          </p:cNvPicPr>
          <p:nvPr/>
        </p:nvPicPr>
        <p:blipFill>
          <a:blip r:embed="rId2"/>
          <a:stretch>
            <a:fillRect/>
          </a:stretch>
        </p:blipFill>
        <p:spPr>
          <a:xfrm>
            <a:off x="0" y="1800744"/>
            <a:ext cx="3419952" cy="4601217"/>
          </a:xfrm>
          <a:prstGeom prst="rect">
            <a:avLst/>
          </a:prstGeom>
        </p:spPr>
      </p:pic>
      <p:pic>
        <p:nvPicPr>
          <p:cNvPr id="2097166" name="Picture 4"/>
          <p:cNvPicPr>
            <a:picLocks noChangeAspect="1"/>
          </p:cNvPicPr>
          <p:nvPr/>
        </p:nvPicPr>
        <p:blipFill>
          <a:blip r:embed="rId3"/>
          <a:stretch>
            <a:fillRect/>
          </a:stretch>
        </p:blipFill>
        <p:spPr>
          <a:xfrm>
            <a:off x="3951076" y="1800744"/>
            <a:ext cx="3410426" cy="4620270"/>
          </a:xfrm>
          <a:prstGeom prst="rect">
            <a:avLst/>
          </a:prstGeom>
        </p:spPr>
      </p:pic>
      <p:pic>
        <p:nvPicPr>
          <p:cNvPr id="2097167" name="Picture 6"/>
          <p:cNvPicPr>
            <a:picLocks noChangeAspect="1"/>
          </p:cNvPicPr>
          <p:nvPr/>
        </p:nvPicPr>
        <p:blipFill>
          <a:blip r:embed="rId4"/>
          <a:stretch>
            <a:fillRect/>
          </a:stretch>
        </p:blipFill>
        <p:spPr>
          <a:xfrm>
            <a:off x="7892627" y="1791218"/>
            <a:ext cx="3372321" cy="4610743"/>
          </a:xfrm>
          <a:prstGeom prst="rect">
            <a:avLst/>
          </a:prstGeom>
        </p:spPr>
      </p:pic>
      <p:sp>
        <p:nvSpPr>
          <p:cNvPr id="1048676" name="TextBox 7"/>
          <p:cNvSpPr txBox="1"/>
          <p:nvPr/>
        </p:nvSpPr>
        <p:spPr>
          <a:xfrm>
            <a:off x="10529047" y="618564"/>
            <a:ext cx="470647" cy="370841"/>
          </a:xfrm>
          <a:prstGeom prst="rect">
            <a:avLst/>
          </a:prstGeom>
          <a:noFill/>
        </p:spPr>
        <p:txBody>
          <a:bodyPr wrap="square" rtlCol="0">
            <a:spAutoFit/>
          </a:bodyPr>
          <a:lstStyle/>
          <a:p>
            <a:r>
              <a:rPr lang="en-IN" sz="2000" dirty="0">
                <a:solidFill>
                  <a:schemeClr val="bg1"/>
                </a:solidFill>
              </a:rPr>
              <a:t>16</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168" name="Picture 2"/>
          <p:cNvPicPr>
            <a:picLocks noChangeAspect="1"/>
          </p:cNvPicPr>
          <p:nvPr/>
        </p:nvPicPr>
        <p:blipFill>
          <a:blip r:embed="rId2"/>
          <a:stretch>
            <a:fillRect/>
          </a:stretch>
        </p:blipFill>
        <p:spPr>
          <a:xfrm>
            <a:off x="0" y="1828481"/>
            <a:ext cx="3410426" cy="4572638"/>
          </a:xfrm>
          <a:prstGeom prst="rect">
            <a:avLst/>
          </a:prstGeom>
        </p:spPr>
      </p:pic>
      <p:pic>
        <p:nvPicPr>
          <p:cNvPr id="2097169" name="Picture 4"/>
          <p:cNvPicPr>
            <a:picLocks noChangeAspect="1"/>
          </p:cNvPicPr>
          <p:nvPr/>
        </p:nvPicPr>
        <p:blipFill>
          <a:blip r:embed="rId3"/>
          <a:stretch>
            <a:fillRect/>
          </a:stretch>
        </p:blipFill>
        <p:spPr>
          <a:xfrm>
            <a:off x="3814248" y="1814191"/>
            <a:ext cx="3353268" cy="4601217"/>
          </a:xfrm>
          <a:prstGeom prst="rect">
            <a:avLst/>
          </a:prstGeom>
        </p:spPr>
      </p:pic>
      <p:pic>
        <p:nvPicPr>
          <p:cNvPr id="2097170" name="Picture 6"/>
          <p:cNvPicPr>
            <a:picLocks noChangeAspect="1"/>
          </p:cNvPicPr>
          <p:nvPr/>
        </p:nvPicPr>
        <p:blipFill>
          <a:blip r:embed="rId4"/>
          <a:stretch>
            <a:fillRect/>
          </a:stretch>
        </p:blipFill>
        <p:spPr>
          <a:xfrm>
            <a:off x="8193227" y="1828481"/>
            <a:ext cx="3362794" cy="2286319"/>
          </a:xfrm>
          <a:prstGeom prst="rect">
            <a:avLst/>
          </a:prstGeom>
        </p:spPr>
      </p:pic>
      <p:sp>
        <p:nvSpPr>
          <p:cNvPr id="1048677" name="TextBox 7"/>
          <p:cNvSpPr txBox="1"/>
          <p:nvPr/>
        </p:nvSpPr>
        <p:spPr>
          <a:xfrm>
            <a:off x="10582835" y="699247"/>
            <a:ext cx="443753" cy="369332"/>
          </a:xfrm>
          <a:prstGeom prst="rect">
            <a:avLst/>
          </a:prstGeom>
          <a:noFill/>
        </p:spPr>
        <p:txBody>
          <a:bodyPr wrap="square" rtlCol="0">
            <a:spAutoFit/>
          </a:bodyPr>
          <a:lstStyle/>
          <a:p>
            <a:r>
              <a:rPr lang="en-IN" dirty="0">
                <a:solidFill>
                  <a:schemeClr val="bg1"/>
                </a:solidFill>
              </a:rPr>
              <a:t>17</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91" name="Text Placeholder 2"/>
          <p:cNvSpPr>
            <a:spLocks noGrp="1"/>
          </p:cNvSpPr>
          <p:nvPr>
            <p:ph type="body" idx="1"/>
          </p:nvPr>
        </p:nvSpPr>
        <p:spPr>
          <a:xfrm>
            <a:off x="1158605" y="5264761"/>
            <a:ext cx="3050438" cy="576262"/>
          </a:xfrm>
        </p:spPr>
        <p:txBody>
          <a:bodyPr/>
          <a:lstStyle/>
          <a:p>
            <a:r>
              <a:rPr lang="en-IN" dirty="0"/>
              <a:t>          LM Plot</a:t>
            </a:r>
          </a:p>
        </p:txBody>
      </p:sp>
      <p:pic>
        <p:nvPicPr>
          <p:cNvPr id="2097171" name="Picture Placeholder 12"/>
          <p:cNvPicPr>
            <a:picLocks noGrp="1" noChangeAspect="1"/>
          </p:cNvPicPr>
          <p:nvPr>
            <p:ph type="pic" idx="15"/>
          </p:nvPr>
        </p:nvPicPr>
        <p:blipFill rotWithShape="1">
          <a:blip r:embed="rId2"/>
          <a:srcRect t="15571" b="15571"/>
          <a:stretch>
            <a:fillRect/>
          </a:stretch>
        </p:blipFill>
        <p:spPr>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1048692" name="Text Placeholder 4"/>
          <p:cNvSpPr>
            <a:spLocks noGrp="1"/>
          </p:cNvSpPr>
          <p:nvPr>
            <p:ph type="body" sz="half" idx="18"/>
          </p:nvPr>
        </p:nvSpPr>
        <p:spPr>
          <a:xfrm>
            <a:off x="4570781" y="5940047"/>
            <a:ext cx="3050438" cy="917952"/>
          </a:xfrm>
        </p:spPr>
        <p:txBody>
          <a:bodyPr>
            <a:normAutofit/>
          </a:bodyPr>
          <a:lstStyle/>
          <a:p>
            <a:r>
              <a:rPr lang="en-IN" sz="1800" b="1" dirty="0"/>
              <a:t>Total charges vs Monthly charges</a:t>
            </a:r>
          </a:p>
        </p:txBody>
      </p:sp>
      <p:sp>
        <p:nvSpPr>
          <p:cNvPr id="1048693" name="Text Placeholder 5"/>
          <p:cNvSpPr>
            <a:spLocks noGrp="1"/>
          </p:cNvSpPr>
          <p:nvPr>
            <p:ph type="body" sz="quarter" idx="3"/>
          </p:nvPr>
        </p:nvSpPr>
        <p:spPr>
          <a:xfrm>
            <a:off x="4570781" y="5279948"/>
            <a:ext cx="3050438" cy="576263"/>
          </a:xfrm>
        </p:spPr>
        <p:txBody>
          <a:bodyPr/>
          <a:lstStyle/>
          <a:p>
            <a:r>
              <a:rPr lang="en-IN" dirty="0"/>
              <a:t>         KDE Plot</a:t>
            </a:r>
          </a:p>
        </p:txBody>
      </p:sp>
      <p:pic>
        <p:nvPicPr>
          <p:cNvPr id="2097172" name="Picture Placeholder 14"/>
          <p:cNvPicPr>
            <a:picLocks noGrp="1" noChangeAspect="1"/>
          </p:cNvPicPr>
          <p:nvPr>
            <p:ph type="pic" idx="21"/>
          </p:nvPr>
        </p:nvPicPr>
        <p:blipFill>
          <a:blip r:embed="rId3"/>
          <a:srcRect t="2846" b="2846"/>
          <a:stretch>
            <a:fillRect/>
          </a:stretch>
        </p:blipFill>
        <p:spPr>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1048694" name="Text Placeholder 7"/>
          <p:cNvSpPr>
            <a:spLocks noGrp="1"/>
          </p:cNvSpPr>
          <p:nvPr>
            <p:ph type="body" sz="half" idx="19"/>
          </p:nvPr>
        </p:nvSpPr>
        <p:spPr>
          <a:xfrm>
            <a:off x="1334553" y="6226918"/>
            <a:ext cx="3050438" cy="834115"/>
          </a:xfrm>
        </p:spPr>
        <p:txBody>
          <a:bodyPr/>
          <a:lstStyle/>
          <a:p>
            <a:r>
              <a:rPr lang="en-IN" dirty="0"/>
              <a:t>    </a:t>
            </a:r>
          </a:p>
        </p:txBody>
      </p:sp>
      <p:sp>
        <p:nvSpPr>
          <p:cNvPr id="1048695" name="Text Placeholder 8"/>
          <p:cNvSpPr>
            <a:spLocks noGrp="1"/>
          </p:cNvSpPr>
          <p:nvPr>
            <p:ph type="body" sz="quarter" idx="13"/>
          </p:nvPr>
        </p:nvSpPr>
        <p:spPr>
          <a:xfrm>
            <a:off x="7983104" y="5279949"/>
            <a:ext cx="3051095" cy="576262"/>
          </a:xfrm>
        </p:spPr>
        <p:txBody>
          <a:bodyPr/>
          <a:lstStyle/>
          <a:p>
            <a:r>
              <a:rPr lang="en-IN" dirty="0"/>
              <a:t>         KDE Plot</a:t>
            </a:r>
          </a:p>
        </p:txBody>
      </p:sp>
      <p:pic>
        <p:nvPicPr>
          <p:cNvPr id="2097173" name="Picture Placeholder 16"/>
          <p:cNvPicPr>
            <a:picLocks noGrp="1" noChangeAspect="1"/>
          </p:cNvPicPr>
          <p:nvPr>
            <p:ph type="pic" idx="22"/>
          </p:nvPr>
        </p:nvPicPr>
        <p:blipFill>
          <a:blip r:embed="rId4"/>
          <a:srcRect t="5105" b="5105"/>
          <a:stretch>
            <a:fillRect/>
          </a:stretch>
        </p:blipFill>
        <p:spPr>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1048696" name="Text Placeholder 10"/>
          <p:cNvSpPr>
            <a:spLocks noGrp="1"/>
          </p:cNvSpPr>
          <p:nvPr>
            <p:ph type="body" sz="half" idx="20"/>
          </p:nvPr>
        </p:nvSpPr>
        <p:spPr>
          <a:xfrm>
            <a:off x="7991444" y="5940931"/>
            <a:ext cx="3051096" cy="833231"/>
          </a:xfrm>
        </p:spPr>
        <p:txBody>
          <a:bodyPr/>
          <a:lstStyle/>
          <a:p>
            <a:r>
              <a:rPr lang="en-IN" dirty="0"/>
              <a:t>   </a:t>
            </a:r>
          </a:p>
        </p:txBody>
      </p:sp>
      <p:sp>
        <p:nvSpPr>
          <p:cNvPr id="1048697" name="TextBox 17"/>
          <p:cNvSpPr txBox="1"/>
          <p:nvPr/>
        </p:nvSpPr>
        <p:spPr>
          <a:xfrm>
            <a:off x="10515600" y="699247"/>
            <a:ext cx="526940" cy="369332"/>
          </a:xfrm>
          <a:prstGeom prst="rect">
            <a:avLst/>
          </a:prstGeom>
          <a:noFill/>
        </p:spPr>
        <p:txBody>
          <a:bodyPr wrap="square" rtlCol="0">
            <a:spAutoFit/>
          </a:bodyPr>
          <a:lstStyle/>
          <a:p>
            <a:r>
              <a:rPr lang="en-IN" dirty="0">
                <a:solidFill>
                  <a:schemeClr val="bg1"/>
                </a:solidFill>
              </a:rPr>
              <a:t>18</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97" name="Rectangle 1"/>
          <p:cNvSpPr/>
          <p:nvPr/>
        </p:nvSpPr>
        <p:spPr>
          <a:xfrm>
            <a:off x="929389" y="2276105"/>
            <a:ext cx="10624312" cy="2382383"/>
          </a:xfrm>
          <a:prstGeom prst="rect">
            <a:avLst/>
          </a:prstGeom>
        </p:spPr>
        <p:txBody>
          <a:bodyPr wrap="square">
            <a:spAutoFit/>
          </a:bodyPr>
          <a:lstStyle/>
          <a:p>
            <a:r>
              <a:rPr lang="en-US" sz="2800" dirty="0">
                <a:latin typeface="Arial" pitchFamily="34" charset="0"/>
                <a:cs typeface="Arial" pitchFamily="34" charset="0"/>
              </a:rPr>
              <a:t>Project Supervisor: </a:t>
            </a:r>
            <a:r>
              <a:rPr lang="en-US" sz="2800" b="1" dirty="0">
                <a:latin typeface="Arial" pitchFamily="34" charset="0"/>
                <a:cs typeface="Arial" pitchFamily="34" charset="0"/>
              </a:rPr>
              <a:t>Dr. S. </a:t>
            </a:r>
            <a:r>
              <a:rPr lang="en-US" sz="2800" b="1" dirty="0" err="1">
                <a:latin typeface="Arial" pitchFamily="34" charset="0"/>
                <a:cs typeface="Arial" pitchFamily="34" charset="0"/>
              </a:rPr>
              <a:t>Dhamodaran</a:t>
            </a:r>
            <a:r>
              <a:rPr lang="en-US" sz="2800" b="1" dirty="0">
                <a:latin typeface="Arial" pitchFamily="34" charset="0"/>
                <a:cs typeface="Arial" pitchFamily="34" charset="0"/>
              </a:rPr>
              <a:t>, </a:t>
            </a:r>
            <a:r>
              <a:rPr lang="en-US" sz="2800" b="1" dirty="0" err="1">
                <a:latin typeface="Arial" pitchFamily="34" charset="0"/>
                <a:cs typeface="Arial" pitchFamily="34" charset="0"/>
              </a:rPr>
              <a:t>M.Tech</a:t>
            </a:r>
            <a:r>
              <a:rPr lang="en-US" sz="2800" b="1" dirty="0">
                <a:latin typeface="Arial" pitchFamily="34" charset="0"/>
                <a:cs typeface="Arial" pitchFamily="34" charset="0"/>
              </a:rPr>
              <a:t>, Ph. D</a:t>
            </a:r>
          </a:p>
          <a:p>
            <a:endParaRPr lang="en-US" sz="2800" dirty="0">
              <a:latin typeface="Arial" pitchFamily="34" charset="0"/>
              <a:cs typeface="Arial" pitchFamily="34" charset="0"/>
            </a:endParaRPr>
          </a:p>
          <a:p>
            <a:r>
              <a:rPr lang="en-US" sz="2800" dirty="0">
                <a:latin typeface="Arial" pitchFamily="34" charset="0"/>
                <a:cs typeface="Arial" pitchFamily="34" charset="0"/>
              </a:rPr>
              <a:t>Name of the Student: </a:t>
            </a:r>
            <a:r>
              <a:rPr lang="en-US" sz="2800" b="1" dirty="0">
                <a:latin typeface="Arial" pitchFamily="34" charset="0"/>
                <a:cs typeface="Arial" pitchFamily="34" charset="0"/>
              </a:rPr>
              <a:t>DANDUBOINA VENKATA MAHESH BABU</a:t>
            </a:r>
          </a:p>
          <a:p>
            <a:r>
              <a:rPr lang="en-US" sz="2800" b="1" dirty="0">
                <a:latin typeface="Arial" pitchFamily="34" charset="0"/>
                <a:cs typeface="Arial" pitchFamily="34" charset="0"/>
              </a:rPr>
              <a:t>                                            </a:t>
            </a:r>
            <a:endParaRPr lang="en-US" sz="2800" dirty="0">
              <a:latin typeface="Arial" pitchFamily="34" charset="0"/>
              <a:cs typeface="Arial" pitchFamily="34" charset="0"/>
            </a:endParaRPr>
          </a:p>
          <a:p>
            <a:pPr>
              <a:lnSpc>
                <a:spcPct val="150000"/>
              </a:lnSpc>
            </a:pPr>
            <a:r>
              <a:rPr lang="en-US" sz="2800" dirty="0">
                <a:latin typeface="Arial" pitchFamily="34" charset="0"/>
                <a:cs typeface="Arial" pitchFamily="34" charset="0"/>
              </a:rPr>
              <a:t>Register Number:</a:t>
            </a:r>
            <a:r>
              <a:rPr lang="en-US" sz="2800" b="1" dirty="0">
                <a:latin typeface="Arial" pitchFamily="34" charset="0"/>
                <a:cs typeface="Arial" pitchFamily="34" charset="0"/>
              </a:rPr>
              <a:t>40110287</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174" name="Picture 2"/>
          <p:cNvPicPr>
            <a:picLocks noChangeAspect="1"/>
          </p:cNvPicPr>
          <p:nvPr/>
        </p:nvPicPr>
        <p:blipFill>
          <a:blip r:embed="rId2"/>
          <a:stretch>
            <a:fillRect/>
          </a:stretch>
        </p:blipFill>
        <p:spPr>
          <a:xfrm>
            <a:off x="4578594" y="1162708"/>
            <a:ext cx="5858693" cy="5715798"/>
          </a:xfrm>
          <a:prstGeom prst="rect">
            <a:avLst/>
          </a:prstGeom>
        </p:spPr>
      </p:pic>
      <p:sp>
        <p:nvSpPr>
          <p:cNvPr id="1048698" name="TextBox 3"/>
          <p:cNvSpPr txBox="1"/>
          <p:nvPr/>
        </p:nvSpPr>
        <p:spPr>
          <a:xfrm>
            <a:off x="766482" y="634098"/>
            <a:ext cx="2541494" cy="421641"/>
          </a:xfrm>
          <a:prstGeom prst="rect">
            <a:avLst/>
          </a:prstGeom>
          <a:noFill/>
        </p:spPr>
        <p:txBody>
          <a:bodyPr wrap="square" rtlCol="0">
            <a:spAutoFit/>
          </a:bodyPr>
          <a:lstStyle/>
          <a:p>
            <a:r>
              <a:rPr lang="en-IN" sz="2400" dirty="0">
                <a:latin typeface="Bahnschrift Light" panose="020B0502040204020203" pitchFamily="34" charset="0"/>
              </a:rPr>
              <a:t>Heat Map</a:t>
            </a:r>
          </a:p>
        </p:txBody>
      </p:sp>
      <p:sp>
        <p:nvSpPr>
          <p:cNvPr id="1048699" name="TextBox 4"/>
          <p:cNvSpPr txBox="1"/>
          <p:nvPr/>
        </p:nvSpPr>
        <p:spPr>
          <a:xfrm>
            <a:off x="10542494" y="568369"/>
            <a:ext cx="484094" cy="370841"/>
          </a:xfrm>
          <a:prstGeom prst="rect">
            <a:avLst/>
          </a:prstGeom>
          <a:noFill/>
        </p:spPr>
        <p:txBody>
          <a:bodyPr wrap="square" rtlCol="0">
            <a:spAutoFit/>
          </a:bodyPr>
          <a:lstStyle/>
          <a:p>
            <a:r>
              <a:rPr lang="en-IN" sz="2000" dirty="0">
                <a:solidFill>
                  <a:schemeClr val="bg1"/>
                </a:solidFill>
              </a:rPr>
              <a:t>20</a:t>
            </a:r>
          </a:p>
        </p:txBody>
      </p:sp>
      <p:sp>
        <p:nvSpPr>
          <p:cNvPr id="1048700" name="TextBox 5"/>
          <p:cNvSpPr txBox="1"/>
          <p:nvPr/>
        </p:nvSpPr>
        <p:spPr>
          <a:xfrm>
            <a:off x="766482" y="1162708"/>
            <a:ext cx="3442447" cy="4155441"/>
          </a:xfrm>
          <a:prstGeom prst="rect">
            <a:avLst/>
          </a:prstGeom>
          <a:noFill/>
        </p:spPr>
        <p:txBody>
          <a:bodyPr wrap="square" rtlCol="0">
            <a:spAutoFit/>
          </a:bodyPr>
          <a:lstStyle/>
          <a:p>
            <a:r>
              <a:rPr lang="en-IN" dirty="0"/>
              <a:t>Correlation :  Dependence or association is any statistical relationship, whether casual or not, between two random variables or bivariate data.</a:t>
            </a:r>
          </a:p>
          <a:p>
            <a:endParaRPr lang="en-IN" dirty="0"/>
          </a:p>
          <a:p>
            <a:r>
              <a:rPr lang="en-IN" dirty="0"/>
              <a:t>With the help of correlation matrix, we can find interdependency between variables.</a:t>
            </a:r>
          </a:p>
          <a:p>
            <a:pPr marL="285750" indent="-285750">
              <a:buFont typeface="Wingdings" panose="05000000000000000000" pitchFamily="2" charset="2"/>
              <a:buChar char="Ø"/>
            </a:pPr>
            <a:r>
              <a:rPr lang="en-IN" dirty="0"/>
              <a:t>Least dependency of variables for predicting churn are tenure and contract.</a:t>
            </a:r>
          </a:p>
          <a:p>
            <a:pPr marL="285750" indent="-285750">
              <a:buFont typeface="Wingdings" panose="05000000000000000000" pitchFamily="2" charset="2"/>
              <a:buChar char="Ø"/>
            </a:pPr>
            <a:r>
              <a:rPr lang="en-IN" dirty="0"/>
              <a:t>Churn variable is depending more on monthly charges.</a:t>
            </a:r>
          </a:p>
          <a:p>
            <a:pPr marL="342900" indent="-342900">
              <a:buAutoNum type="arabicPeriod"/>
            </a:pPr>
            <a:endParaRPr lang="en-IN"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175" name="Picture 2"/>
          <p:cNvPicPr>
            <a:picLocks noChangeAspect="1"/>
          </p:cNvPicPr>
          <p:nvPr/>
        </p:nvPicPr>
        <p:blipFill>
          <a:blip r:embed="rId2"/>
          <a:stretch>
            <a:fillRect/>
          </a:stretch>
        </p:blipFill>
        <p:spPr>
          <a:xfrm>
            <a:off x="806824" y="763422"/>
            <a:ext cx="9695329" cy="5762110"/>
          </a:xfrm>
          <a:prstGeom prst="rect">
            <a:avLst/>
          </a:prstGeom>
        </p:spPr>
      </p:pic>
      <p:sp>
        <p:nvSpPr>
          <p:cNvPr id="1048701" name="TextBox 3"/>
          <p:cNvSpPr txBox="1"/>
          <p:nvPr/>
        </p:nvSpPr>
        <p:spPr>
          <a:xfrm>
            <a:off x="10502153" y="591671"/>
            <a:ext cx="537882" cy="369332"/>
          </a:xfrm>
          <a:prstGeom prst="rect">
            <a:avLst/>
          </a:prstGeom>
          <a:noFill/>
        </p:spPr>
        <p:txBody>
          <a:bodyPr wrap="square" rtlCol="0">
            <a:spAutoFit/>
          </a:bodyPr>
          <a:lstStyle/>
          <a:p>
            <a:r>
              <a:rPr lang="en-IN" dirty="0">
                <a:solidFill>
                  <a:schemeClr val="bg1"/>
                </a:solidFill>
              </a:rPr>
              <a:t>19</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02" name="TextBox 1"/>
          <p:cNvSpPr txBox="1"/>
          <p:nvPr/>
        </p:nvSpPr>
        <p:spPr>
          <a:xfrm>
            <a:off x="255495" y="1075676"/>
            <a:ext cx="5002306" cy="421640"/>
          </a:xfrm>
          <a:prstGeom prst="rect">
            <a:avLst/>
          </a:prstGeom>
          <a:noFill/>
        </p:spPr>
        <p:txBody>
          <a:bodyPr wrap="square" rtlCol="0">
            <a:spAutoFit/>
          </a:bodyPr>
          <a:lstStyle/>
          <a:p>
            <a:r>
              <a:rPr lang="en-IN" sz="2400" dirty="0">
                <a:latin typeface="Bahnschrift Light" panose="020B0502040204020203" pitchFamily="34" charset="0"/>
              </a:rPr>
              <a:t>Bivariate Analysis</a:t>
            </a:r>
          </a:p>
        </p:txBody>
      </p:sp>
      <p:sp>
        <p:nvSpPr>
          <p:cNvPr id="1048703" name="TextBox 2"/>
          <p:cNvSpPr txBox="1"/>
          <p:nvPr/>
        </p:nvSpPr>
        <p:spPr>
          <a:xfrm>
            <a:off x="901046" y="1801906"/>
            <a:ext cx="2017058" cy="369332"/>
          </a:xfrm>
          <a:prstGeom prst="rect">
            <a:avLst/>
          </a:prstGeom>
          <a:noFill/>
        </p:spPr>
        <p:txBody>
          <a:bodyPr wrap="square" rtlCol="0">
            <a:spAutoFit/>
          </a:bodyPr>
          <a:lstStyle/>
          <a:p>
            <a:pPr marL="285750" indent="-285750">
              <a:buFont typeface="Wingdings" panose="05000000000000000000" pitchFamily="2" charset="2"/>
              <a:buChar char="Ø"/>
            </a:pPr>
            <a:r>
              <a:rPr lang="en-IN" dirty="0"/>
              <a:t>Count plot</a:t>
            </a:r>
          </a:p>
        </p:txBody>
      </p:sp>
      <p:pic>
        <p:nvPicPr>
          <p:cNvPr id="2097176" name="Picture 4"/>
          <p:cNvPicPr>
            <a:picLocks noChangeAspect="1"/>
          </p:cNvPicPr>
          <p:nvPr/>
        </p:nvPicPr>
        <p:blipFill>
          <a:blip r:embed="rId2"/>
          <a:stretch>
            <a:fillRect/>
          </a:stretch>
        </p:blipFill>
        <p:spPr>
          <a:xfrm>
            <a:off x="255495" y="2700368"/>
            <a:ext cx="5325218" cy="3581900"/>
          </a:xfrm>
          <a:prstGeom prst="rect">
            <a:avLst/>
          </a:prstGeom>
        </p:spPr>
      </p:pic>
      <p:pic>
        <p:nvPicPr>
          <p:cNvPr id="2097177" name="Picture 6"/>
          <p:cNvPicPr>
            <a:picLocks noChangeAspect="1"/>
          </p:cNvPicPr>
          <p:nvPr/>
        </p:nvPicPr>
        <p:blipFill>
          <a:blip r:embed="rId3"/>
          <a:stretch>
            <a:fillRect/>
          </a:stretch>
        </p:blipFill>
        <p:spPr>
          <a:xfrm>
            <a:off x="6123078" y="2700368"/>
            <a:ext cx="5001323" cy="3581900"/>
          </a:xfrm>
          <a:prstGeom prst="rect">
            <a:avLst/>
          </a:prstGeom>
        </p:spPr>
      </p:pic>
      <p:sp>
        <p:nvSpPr>
          <p:cNvPr id="1048704" name="TextBox 7"/>
          <p:cNvSpPr txBox="1"/>
          <p:nvPr/>
        </p:nvSpPr>
        <p:spPr>
          <a:xfrm>
            <a:off x="10555941" y="575732"/>
            <a:ext cx="568460" cy="421640"/>
          </a:xfrm>
          <a:prstGeom prst="rect">
            <a:avLst/>
          </a:prstGeom>
          <a:noFill/>
        </p:spPr>
        <p:txBody>
          <a:bodyPr wrap="square" rtlCol="0">
            <a:spAutoFit/>
          </a:bodyPr>
          <a:lstStyle/>
          <a:p>
            <a:r>
              <a:rPr lang="en-IN" sz="2400" dirty="0">
                <a:solidFill>
                  <a:schemeClr val="bg1"/>
                </a:solidFill>
              </a:rPr>
              <a:t>21</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178" name="Picture 2"/>
          <p:cNvPicPr>
            <a:picLocks noChangeAspect="1"/>
          </p:cNvPicPr>
          <p:nvPr/>
        </p:nvPicPr>
        <p:blipFill>
          <a:blip r:embed="rId2"/>
          <a:stretch>
            <a:fillRect/>
          </a:stretch>
        </p:blipFill>
        <p:spPr>
          <a:xfrm>
            <a:off x="467133" y="278440"/>
            <a:ext cx="4449055" cy="3150560"/>
          </a:xfrm>
          <a:prstGeom prst="rect">
            <a:avLst/>
          </a:prstGeom>
        </p:spPr>
      </p:pic>
      <p:pic>
        <p:nvPicPr>
          <p:cNvPr id="2097179" name="Picture 4"/>
          <p:cNvPicPr>
            <a:picLocks noChangeAspect="1"/>
          </p:cNvPicPr>
          <p:nvPr/>
        </p:nvPicPr>
        <p:blipFill>
          <a:blip r:embed="rId3"/>
          <a:stretch>
            <a:fillRect/>
          </a:stretch>
        </p:blipFill>
        <p:spPr>
          <a:xfrm>
            <a:off x="665281" y="3823732"/>
            <a:ext cx="4250907" cy="3034268"/>
          </a:xfrm>
          <a:prstGeom prst="rect">
            <a:avLst/>
          </a:prstGeom>
        </p:spPr>
      </p:pic>
      <p:pic>
        <p:nvPicPr>
          <p:cNvPr id="2097180" name="Picture 6"/>
          <p:cNvPicPr>
            <a:picLocks noChangeAspect="1"/>
          </p:cNvPicPr>
          <p:nvPr/>
        </p:nvPicPr>
        <p:blipFill>
          <a:blip r:embed="rId4"/>
          <a:stretch>
            <a:fillRect/>
          </a:stretch>
        </p:blipFill>
        <p:spPr>
          <a:xfrm>
            <a:off x="5504330" y="168231"/>
            <a:ext cx="4250907" cy="3072510"/>
          </a:xfrm>
          <a:prstGeom prst="rect">
            <a:avLst/>
          </a:prstGeom>
        </p:spPr>
      </p:pic>
      <p:pic>
        <p:nvPicPr>
          <p:cNvPr id="2097181" name="Picture 8"/>
          <p:cNvPicPr>
            <a:picLocks noChangeAspect="1"/>
          </p:cNvPicPr>
          <p:nvPr/>
        </p:nvPicPr>
        <p:blipFill>
          <a:blip r:embed="rId5"/>
          <a:stretch>
            <a:fillRect/>
          </a:stretch>
        </p:blipFill>
        <p:spPr>
          <a:xfrm>
            <a:off x="5210259" y="3823732"/>
            <a:ext cx="4839048" cy="2991710"/>
          </a:xfrm>
          <a:prstGeom prst="rect">
            <a:avLst/>
          </a:prstGeom>
        </p:spPr>
      </p:pic>
      <p:sp>
        <p:nvSpPr>
          <p:cNvPr id="1048705" name="TextBox 9"/>
          <p:cNvSpPr txBox="1"/>
          <p:nvPr/>
        </p:nvSpPr>
        <p:spPr>
          <a:xfrm>
            <a:off x="10529047" y="591670"/>
            <a:ext cx="537882" cy="421640"/>
          </a:xfrm>
          <a:prstGeom prst="rect">
            <a:avLst/>
          </a:prstGeom>
          <a:noFill/>
        </p:spPr>
        <p:txBody>
          <a:bodyPr wrap="square" rtlCol="0">
            <a:spAutoFit/>
          </a:bodyPr>
          <a:lstStyle/>
          <a:p>
            <a:r>
              <a:rPr lang="en-IN" sz="2400" dirty="0">
                <a:solidFill>
                  <a:schemeClr val="bg1"/>
                </a:solidFill>
              </a:rPr>
              <a:t>22</a:t>
            </a:r>
            <a:endParaRPr lang="en-IN" dirty="0">
              <a:solidFill>
                <a:schemeClr val="bg1"/>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06" name="Title 1"/>
          <p:cNvSpPr>
            <a:spLocks noGrp="1"/>
          </p:cNvSpPr>
          <p:nvPr>
            <p:ph type="title"/>
          </p:nvPr>
        </p:nvSpPr>
        <p:spPr>
          <a:xfrm>
            <a:off x="3310763" y="1076863"/>
            <a:ext cx="8229600" cy="685800"/>
          </a:xfrm>
        </p:spPr>
        <p:txBody>
          <a:bodyPr>
            <a:noAutofit/>
          </a:bodyPr>
          <a:lstStyle/>
          <a:p>
            <a:pPr algn="l"/>
            <a:r>
              <a:rPr lang="en-US" sz="4000" dirty="0">
                <a:solidFill>
                  <a:srgbClr val="FFFF00"/>
                </a:solidFill>
                <a:latin typeface="+mn-lt"/>
                <a:cs typeface="Arial" pitchFamily="34" charset="0"/>
              </a:rPr>
              <a:t>Results and Discussion</a:t>
            </a:r>
          </a:p>
        </p:txBody>
      </p:sp>
      <p:sp>
        <p:nvSpPr>
          <p:cNvPr id="1048707" name="Content Placeholder 1"/>
          <p:cNvSpPr>
            <a:spLocks noGrp="1"/>
          </p:cNvSpPr>
          <p:nvPr>
            <p:ph idx="1"/>
          </p:nvPr>
        </p:nvSpPr>
        <p:spPr>
          <a:xfrm>
            <a:off x="1374029" y="2489200"/>
            <a:ext cx="8825659" cy="3416300"/>
          </a:xfrm>
        </p:spPr>
        <p:txBody>
          <a:bodyPr>
            <a:normAutofit/>
          </a:bodyPr>
          <a:lstStyle/>
          <a:p>
            <a:r>
              <a:rPr lang="en-US" b="1" dirty="0"/>
              <a:t>After the completion of EDA, we found some extremely useful and interesting insights and results. </a:t>
            </a:r>
          </a:p>
          <a:p>
            <a:r>
              <a:rPr lang="en-US" b="1" dirty="0"/>
              <a:t>Firstly, Senior Citizen is categorical hence the 25%-50%-75% distribution is not proper. </a:t>
            </a:r>
          </a:p>
          <a:p>
            <a:r>
              <a:rPr lang="en-US" b="1" dirty="0"/>
              <a:t>Secondly, Higher Monthly charges, Lower tenure, and Lower Total charges are linked to High Churn. </a:t>
            </a:r>
          </a:p>
          <a:p>
            <a:r>
              <a:rPr lang="en-US" b="1" dirty="0"/>
              <a:t>Thirdly, HIGH Churn has seen in case of Month-to-month contracts, No online security, No Tech support, First year of subscription, and Fiber Optics Internet.</a:t>
            </a:r>
          </a:p>
        </p:txBody>
      </p:sp>
      <p:sp>
        <p:nvSpPr>
          <p:cNvPr id="1048708" name="Date Placeholder 3"/>
          <p:cNvSpPr>
            <a:spLocks noGrp="1"/>
          </p:cNvSpPr>
          <p:nvPr>
            <p:ph type="dt" sz="half" idx="10"/>
          </p:nvPr>
        </p:nvSpPr>
        <p:spPr/>
        <p:txBody>
          <a:bodyPr/>
          <a:lstStyle/>
          <a:p>
            <a:fld id="{42A4DED4-350B-4878-B3BD-885E45171D2E}" type="datetime3">
              <a:rPr lang="en-US" smtClean="0"/>
              <a:t>7 November 2022</a:t>
            </a:fld>
            <a:endParaRPr lang="en-US"/>
          </a:p>
        </p:txBody>
      </p:sp>
      <p:sp>
        <p:nvSpPr>
          <p:cNvPr id="1048709" name="Footer Placeholder 4"/>
          <p:cNvSpPr>
            <a:spLocks noGrp="1"/>
          </p:cNvSpPr>
          <p:nvPr>
            <p:ph type="ftr" sz="quarter" idx="11"/>
          </p:nvPr>
        </p:nvSpPr>
        <p:spPr/>
        <p:txBody>
          <a:bodyPr/>
          <a:lstStyle/>
          <a:p>
            <a:r>
              <a:rPr lang="en-US"/>
              <a:t>Department of CSE</a:t>
            </a:r>
          </a:p>
        </p:txBody>
      </p:sp>
      <p:sp>
        <p:nvSpPr>
          <p:cNvPr id="1048710" name="Slide Number Placeholder 5"/>
          <p:cNvSpPr>
            <a:spLocks noGrp="1"/>
          </p:cNvSpPr>
          <p:nvPr>
            <p:ph type="sldNum" sz="quarter" idx="12"/>
          </p:nvPr>
        </p:nvSpPr>
        <p:spPr/>
        <p:txBody>
          <a:bodyPr/>
          <a:lstStyle/>
          <a:p>
            <a:fld id="{7B28076C-CE04-4A00-BFAA-A90EA8355859}" type="slidenum">
              <a:rPr lang="en-US" smtClean="0"/>
              <a:t>24</a:t>
            </a:fld>
            <a:endParaRPr 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CA5D9B4-332C-0B1A-5D1F-3CE3B65FF7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16000"/>
            <a:ext cx="5841506" cy="4659086"/>
          </a:xfrm>
          <a:prstGeom prst="rect">
            <a:avLst/>
          </a:prstGeom>
        </p:spPr>
      </p:pic>
      <p:pic>
        <p:nvPicPr>
          <p:cNvPr id="5" name="Picture 4">
            <a:extLst>
              <a:ext uri="{FF2B5EF4-FFF2-40B4-BE49-F238E27FC236}">
                <a16:creationId xmlns:a16="http://schemas.microsoft.com/office/drawing/2014/main" id="{5131B282-16B8-91D4-C06B-4EC0460D11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41506" y="1132114"/>
            <a:ext cx="4515919" cy="4426857"/>
          </a:xfrm>
          <a:prstGeom prst="rect">
            <a:avLst/>
          </a:prstGeom>
        </p:spPr>
      </p:pic>
    </p:spTree>
    <p:extLst>
      <p:ext uri="{BB962C8B-B14F-4D97-AF65-F5344CB8AC3E}">
        <p14:creationId xmlns:p14="http://schemas.microsoft.com/office/powerpoint/2010/main" val="5884028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54838E9-C736-6C41-18BC-7A8A50170F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3828" y="580099"/>
            <a:ext cx="9826171" cy="5697802"/>
          </a:xfrm>
          <a:prstGeom prst="rect">
            <a:avLst/>
          </a:prstGeom>
        </p:spPr>
      </p:pic>
    </p:spTree>
    <p:extLst>
      <p:ext uri="{BB962C8B-B14F-4D97-AF65-F5344CB8AC3E}">
        <p14:creationId xmlns:p14="http://schemas.microsoft.com/office/powerpoint/2010/main" val="279695643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7594D8D-E232-18E8-770A-882CBBFF80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2800" y="507113"/>
            <a:ext cx="9521371" cy="5843774"/>
          </a:xfrm>
          <a:prstGeom prst="rect">
            <a:avLst/>
          </a:prstGeom>
        </p:spPr>
      </p:pic>
    </p:spTree>
    <p:extLst>
      <p:ext uri="{BB962C8B-B14F-4D97-AF65-F5344CB8AC3E}">
        <p14:creationId xmlns:p14="http://schemas.microsoft.com/office/powerpoint/2010/main" val="22784546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11" name="Title 1"/>
          <p:cNvSpPr>
            <a:spLocks noGrp="1"/>
          </p:cNvSpPr>
          <p:nvPr>
            <p:ph type="title"/>
          </p:nvPr>
        </p:nvSpPr>
        <p:spPr/>
        <p:txBody>
          <a:bodyPr/>
          <a:lstStyle/>
          <a:p>
            <a:r>
              <a:rPr lang="en-US" dirty="0"/>
              <a:t>   </a:t>
            </a:r>
          </a:p>
        </p:txBody>
      </p:sp>
      <p:sp>
        <p:nvSpPr>
          <p:cNvPr id="1048712" name="Content Placeholder 2"/>
          <p:cNvSpPr>
            <a:spLocks noGrp="1"/>
          </p:cNvSpPr>
          <p:nvPr>
            <p:ph idx="1"/>
          </p:nvPr>
        </p:nvSpPr>
        <p:spPr/>
        <p:txBody>
          <a:bodyPr>
            <a:normAutofit fontScale="86944" lnSpcReduction="20000"/>
          </a:bodyPr>
          <a:lstStyle/>
          <a:p>
            <a:r>
              <a:rPr lang="en-US" b="1" dirty="0"/>
              <a:t> Fourthly, LOW Churn is seen in the case of Long-term contracts, Subscriptions without internet service, and the customers engaged for 5+ years. Fifth, Factors like Gender, Availability of phone service and the number of multiple lines have almost NO impact on Churn</a:t>
            </a:r>
            <a:endParaRPr lang="en-IN" b="1" dirty="0"/>
          </a:p>
          <a:p>
            <a:r>
              <a:rPr lang="en-US" sz="1900" b="1" i="1" dirty="0"/>
              <a:t>Take aways from the given result:</a:t>
            </a:r>
          </a:p>
          <a:p>
            <a:r>
              <a:rPr lang="en-US" sz="1900" b="1" i="1" dirty="0"/>
              <a:t>First and foremost data and information security is the most priority for a lot of people .In these days adding cybersecurity features like , Two factor authentication can seamlessly help through online transactions ,streaming and Data sharing .</a:t>
            </a:r>
          </a:p>
          <a:p>
            <a:r>
              <a:rPr lang="en-US" sz="1900" b="1" i="1" dirty="0"/>
              <a:t>Secondly creation of a ecosystem – a telecom company nowadays provides lot of services like Broadband ,streaming ,banking and muck more .If the company can attract all its customers to use all of these features and get loyalty rewards.</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13" name="Title 1"/>
          <p:cNvSpPr>
            <a:spLocks noGrp="1"/>
          </p:cNvSpPr>
          <p:nvPr>
            <p:ph type="title"/>
          </p:nvPr>
        </p:nvSpPr>
        <p:spPr>
          <a:xfrm>
            <a:off x="4622611" y="1041004"/>
            <a:ext cx="8229600" cy="685800"/>
          </a:xfrm>
        </p:spPr>
        <p:txBody>
          <a:bodyPr>
            <a:normAutofit fontScale="90000"/>
          </a:bodyPr>
          <a:lstStyle/>
          <a:p>
            <a:pPr algn="l"/>
            <a:br>
              <a:rPr lang="en-US" dirty="0">
                <a:latin typeface="Arial" pitchFamily="34" charset="0"/>
                <a:cs typeface="Arial" pitchFamily="34" charset="0"/>
              </a:rPr>
            </a:br>
            <a:r>
              <a:rPr lang="en-US" sz="4400" dirty="0">
                <a:solidFill>
                  <a:srgbClr val="FFFF00"/>
                </a:solidFill>
                <a:latin typeface="+mn-lt"/>
                <a:cs typeface="Arial" pitchFamily="34" charset="0"/>
              </a:rPr>
              <a:t>Conclusion</a:t>
            </a:r>
            <a:br>
              <a:rPr lang="en-US" dirty="0">
                <a:latin typeface="Arial" pitchFamily="34" charset="0"/>
                <a:cs typeface="Arial" pitchFamily="34" charset="0"/>
              </a:rPr>
            </a:br>
            <a:endParaRPr lang="en-US" dirty="0">
              <a:latin typeface="Arial" pitchFamily="34" charset="0"/>
              <a:cs typeface="Arial" pitchFamily="34" charset="0"/>
            </a:endParaRPr>
          </a:p>
        </p:txBody>
      </p:sp>
      <p:sp>
        <p:nvSpPr>
          <p:cNvPr id="1048714" name="Content Placeholder 7"/>
          <p:cNvSpPr>
            <a:spLocks noGrp="1"/>
          </p:cNvSpPr>
          <p:nvPr>
            <p:ph idx="1"/>
          </p:nvPr>
        </p:nvSpPr>
        <p:spPr>
          <a:xfrm>
            <a:off x="388472" y="2416111"/>
            <a:ext cx="8825659" cy="3416300"/>
          </a:xfrm>
        </p:spPr>
        <p:txBody>
          <a:bodyPr>
            <a:normAutofit/>
          </a:bodyPr>
          <a:lstStyle/>
          <a:p>
            <a:pPr marL="0" indent="0">
              <a:buNone/>
            </a:pPr>
            <a:r>
              <a:rPr lang="en-US" b="1" i="1" dirty="0">
                <a:effectLst/>
              </a:rPr>
              <a:t>These are some of the quick insights from this exercise:</a:t>
            </a:r>
          </a:p>
          <a:p>
            <a:r>
              <a:rPr lang="en-US" b="1" i="1" dirty="0"/>
              <a:t> </a:t>
            </a:r>
            <a:r>
              <a:rPr lang="en-US" b="1" i="1" dirty="0">
                <a:effectLst/>
              </a:rPr>
              <a:t>Electronic check medium are the highest churners</a:t>
            </a:r>
          </a:p>
          <a:p>
            <a:r>
              <a:rPr lang="en-US" b="1" i="1" dirty="0">
                <a:effectLst/>
              </a:rPr>
              <a:t>Contract Type - Monthly customers are more likely to churn because of no contract terms, as they are free to go customers.</a:t>
            </a:r>
          </a:p>
          <a:p>
            <a:r>
              <a:rPr lang="en-US" b="1" i="1" dirty="0">
                <a:effectLst/>
              </a:rPr>
              <a:t>No Online security, No Tech Support category are high churners</a:t>
            </a:r>
          </a:p>
          <a:p>
            <a:r>
              <a:rPr lang="en-US" b="1" i="1" dirty="0">
                <a:effectLst/>
              </a:rPr>
              <a:t>Non senior Citizens are high churners</a:t>
            </a:r>
          </a:p>
          <a:p>
            <a:pPr>
              <a:buFont typeface="Arial" panose="020B0604020202020204" pitchFamily="34" charset="0"/>
              <a:buChar char="•"/>
            </a:pPr>
            <a:endParaRPr lang="en-IN" sz="2400" dirty="0"/>
          </a:p>
        </p:txBody>
      </p:sp>
      <p:sp>
        <p:nvSpPr>
          <p:cNvPr id="1048715" name="Date Placeholder 3"/>
          <p:cNvSpPr>
            <a:spLocks noGrp="1"/>
          </p:cNvSpPr>
          <p:nvPr>
            <p:ph type="dt" sz="half" idx="10"/>
          </p:nvPr>
        </p:nvSpPr>
        <p:spPr/>
        <p:txBody>
          <a:bodyPr/>
          <a:lstStyle/>
          <a:p>
            <a:fld id="{25EA2093-AB03-4944-BBF7-9D1F3BE620B7}" type="datetime3">
              <a:rPr lang="en-US" smtClean="0"/>
              <a:t>7 November 2022</a:t>
            </a:fld>
            <a:endParaRPr lang="en-US"/>
          </a:p>
        </p:txBody>
      </p:sp>
      <p:sp>
        <p:nvSpPr>
          <p:cNvPr id="1048716" name="Footer Placeholder 4"/>
          <p:cNvSpPr>
            <a:spLocks noGrp="1"/>
          </p:cNvSpPr>
          <p:nvPr>
            <p:ph type="ftr" sz="quarter" idx="11"/>
          </p:nvPr>
        </p:nvSpPr>
        <p:spPr/>
        <p:txBody>
          <a:bodyPr/>
          <a:lstStyle/>
          <a:p>
            <a:r>
              <a:rPr lang="en-US"/>
              <a:t>Department of CSE</a:t>
            </a:r>
          </a:p>
        </p:txBody>
      </p:sp>
      <p:sp>
        <p:nvSpPr>
          <p:cNvPr id="1048717" name="Slide Number Placeholder 5"/>
          <p:cNvSpPr>
            <a:spLocks noGrp="1"/>
          </p:cNvSpPr>
          <p:nvPr>
            <p:ph type="sldNum" sz="quarter" idx="12"/>
          </p:nvPr>
        </p:nvSpPr>
        <p:spPr/>
        <p:txBody>
          <a:bodyPr/>
          <a:lstStyle/>
          <a:p>
            <a:fld id="{7B28076C-CE04-4A00-BFAA-A90EA8355859}" type="slidenum">
              <a:rPr lang="en-US" smtClean="0"/>
              <a:t>29</a:t>
            </a:fld>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18" name="Title 1"/>
          <p:cNvSpPr>
            <a:spLocks noGrp="1"/>
          </p:cNvSpPr>
          <p:nvPr>
            <p:ph type="title"/>
          </p:nvPr>
        </p:nvSpPr>
        <p:spPr>
          <a:xfrm>
            <a:off x="3804066" y="295729"/>
            <a:ext cx="8777897" cy="1882587"/>
          </a:xfrm>
        </p:spPr>
        <p:txBody>
          <a:bodyPr/>
          <a:lstStyle/>
          <a:p>
            <a:pPr algn="l"/>
            <a:r>
              <a:rPr lang="en-US" dirty="0">
                <a:solidFill>
                  <a:srgbClr val="FFFF00"/>
                </a:solidFill>
                <a:latin typeface="Arial" pitchFamily="34" charset="0"/>
                <a:cs typeface="Arial" pitchFamily="34" charset="0"/>
              </a:rPr>
              <a:t>Presentation Outline</a:t>
            </a:r>
          </a:p>
        </p:txBody>
      </p:sp>
      <p:sp>
        <p:nvSpPr>
          <p:cNvPr id="1048619" name="Content Placeholder 2"/>
          <p:cNvSpPr>
            <a:spLocks noGrp="1"/>
          </p:cNvSpPr>
          <p:nvPr>
            <p:ph idx="1"/>
          </p:nvPr>
        </p:nvSpPr>
        <p:spPr>
          <a:xfrm>
            <a:off x="412376" y="2245444"/>
            <a:ext cx="8229600" cy="4525963"/>
          </a:xfrm>
        </p:spPr>
        <p:txBody>
          <a:bodyPr>
            <a:normAutofit fontScale="86944"/>
          </a:bodyPr>
          <a:lstStyle/>
          <a:p>
            <a:r>
              <a:rPr lang="en-US" sz="2000" dirty="0">
                <a:latin typeface="Arial" pitchFamily="34" charset="0"/>
                <a:cs typeface="Arial" pitchFamily="34" charset="0"/>
              </a:rPr>
              <a:t>Course Certificate</a:t>
            </a:r>
          </a:p>
          <a:p>
            <a:r>
              <a:rPr lang="en-US" sz="2000" dirty="0">
                <a:latin typeface="Arial" pitchFamily="34" charset="0"/>
                <a:cs typeface="Arial" pitchFamily="34" charset="0"/>
              </a:rPr>
              <a:t>Introduction</a:t>
            </a:r>
          </a:p>
          <a:p>
            <a:r>
              <a:rPr lang="en-US" sz="2000" dirty="0">
                <a:latin typeface="Arial" pitchFamily="34" charset="0"/>
                <a:cs typeface="Arial" pitchFamily="34" charset="0"/>
              </a:rPr>
              <a:t>Business Problem</a:t>
            </a:r>
          </a:p>
          <a:p>
            <a:r>
              <a:rPr lang="en-US" sz="2000" dirty="0">
                <a:latin typeface="Arial" pitchFamily="34" charset="0"/>
                <a:cs typeface="Arial" pitchFamily="34" charset="0"/>
              </a:rPr>
              <a:t>Objectives</a:t>
            </a:r>
          </a:p>
          <a:p>
            <a:r>
              <a:rPr lang="en-US" sz="2000" dirty="0">
                <a:latin typeface="Arial" pitchFamily="34" charset="0"/>
                <a:cs typeface="Arial" pitchFamily="34" charset="0"/>
              </a:rPr>
              <a:t>System Architecture / Ideation Map</a:t>
            </a:r>
          </a:p>
          <a:p>
            <a:r>
              <a:rPr lang="en-US" sz="2000" dirty="0">
                <a:latin typeface="Arial" pitchFamily="34" charset="0"/>
                <a:cs typeface="Arial" pitchFamily="34" charset="0"/>
              </a:rPr>
              <a:t>Data set details</a:t>
            </a:r>
          </a:p>
          <a:p>
            <a:r>
              <a:rPr lang="en-US" sz="2000" dirty="0">
                <a:latin typeface="Arial" pitchFamily="34" charset="0"/>
                <a:cs typeface="Arial" pitchFamily="34" charset="0"/>
              </a:rPr>
              <a:t>Module Implementation</a:t>
            </a:r>
          </a:p>
          <a:p>
            <a:r>
              <a:rPr lang="en-US" sz="2000" dirty="0">
                <a:latin typeface="Arial" pitchFamily="34" charset="0"/>
                <a:cs typeface="Arial" pitchFamily="34" charset="0"/>
              </a:rPr>
              <a:t>Exploratory Data Analysis</a:t>
            </a:r>
          </a:p>
          <a:p>
            <a:r>
              <a:rPr lang="en-US" sz="2000" dirty="0">
                <a:latin typeface="Arial" pitchFamily="34" charset="0"/>
                <a:cs typeface="Arial" pitchFamily="34" charset="0"/>
              </a:rPr>
              <a:t>Application Snapshots</a:t>
            </a:r>
          </a:p>
          <a:p>
            <a:r>
              <a:rPr lang="en-US" sz="2000" dirty="0">
                <a:latin typeface="Arial" pitchFamily="34" charset="0"/>
                <a:cs typeface="Arial" pitchFamily="34" charset="0"/>
              </a:rPr>
              <a:t>Results and Discussions</a:t>
            </a:r>
          </a:p>
          <a:p>
            <a:r>
              <a:rPr lang="en-US" sz="2000" dirty="0">
                <a:latin typeface="Arial" pitchFamily="34" charset="0"/>
                <a:cs typeface="Arial" pitchFamily="34" charset="0"/>
              </a:rPr>
              <a:t>Conclusion &amp; Future work</a:t>
            </a:r>
          </a:p>
          <a:p>
            <a:r>
              <a:rPr lang="en-US" sz="2000" dirty="0">
                <a:latin typeface="Arial" pitchFamily="34" charset="0"/>
                <a:cs typeface="Arial" pitchFamily="34" charset="0"/>
              </a:rPr>
              <a:t>References</a:t>
            </a:r>
          </a:p>
          <a:p>
            <a:endParaRPr lang="en-US" dirty="0"/>
          </a:p>
        </p:txBody>
      </p:sp>
      <p:sp>
        <p:nvSpPr>
          <p:cNvPr id="1048620" name="Date Placeholder 3"/>
          <p:cNvSpPr>
            <a:spLocks noGrp="1"/>
          </p:cNvSpPr>
          <p:nvPr>
            <p:ph type="dt" sz="half" idx="10"/>
          </p:nvPr>
        </p:nvSpPr>
        <p:spPr/>
        <p:txBody>
          <a:bodyPr/>
          <a:lstStyle/>
          <a:p>
            <a:fld id="{DBA50EAB-41BE-44C5-8B3C-E8577D7CCC37}" type="datetime3">
              <a:rPr lang="en-US" smtClean="0"/>
              <a:t>7 November 2022</a:t>
            </a:fld>
            <a:endParaRPr lang="en-US" dirty="0"/>
          </a:p>
        </p:txBody>
      </p:sp>
      <p:sp>
        <p:nvSpPr>
          <p:cNvPr id="1048621" name="Footer Placeholder 4"/>
          <p:cNvSpPr>
            <a:spLocks noGrp="1"/>
          </p:cNvSpPr>
          <p:nvPr>
            <p:ph type="ftr" sz="quarter" idx="11"/>
          </p:nvPr>
        </p:nvSpPr>
        <p:spPr/>
        <p:txBody>
          <a:bodyPr/>
          <a:lstStyle/>
          <a:p>
            <a:r>
              <a:rPr lang="en-US"/>
              <a:t>Department of CSE</a:t>
            </a:r>
            <a:endParaRPr lang="en-US" dirty="0"/>
          </a:p>
        </p:txBody>
      </p:sp>
      <p:sp>
        <p:nvSpPr>
          <p:cNvPr id="1048622" name="Slide Number Placeholder 5"/>
          <p:cNvSpPr>
            <a:spLocks noGrp="1"/>
          </p:cNvSpPr>
          <p:nvPr>
            <p:ph type="sldNum" sz="quarter" idx="12"/>
          </p:nvPr>
        </p:nvSpPr>
        <p:spPr/>
        <p:txBody>
          <a:bodyPr/>
          <a:lstStyle/>
          <a:p>
            <a:fld id="{C0EC1BDC-9B67-430D-970A-E36C75175141}" type="slidenum">
              <a:rPr lang="en-US" smtClean="0"/>
              <a:t>3</a:t>
            </a:fld>
            <a:endParaRPr lang="en-US"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18" name="Title 1"/>
          <p:cNvSpPr>
            <a:spLocks noGrp="1"/>
          </p:cNvSpPr>
          <p:nvPr>
            <p:ph type="title"/>
          </p:nvPr>
        </p:nvSpPr>
        <p:spPr>
          <a:xfrm>
            <a:off x="4597445" y="679572"/>
            <a:ext cx="8229600" cy="2286000"/>
          </a:xfrm>
        </p:spPr>
        <p:txBody>
          <a:bodyPr>
            <a:normAutofit/>
          </a:bodyPr>
          <a:lstStyle/>
          <a:p>
            <a:pPr algn="l"/>
            <a:r>
              <a:rPr lang="en-US" sz="4000" dirty="0">
                <a:solidFill>
                  <a:srgbClr val="FFFF00"/>
                </a:solidFill>
                <a:latin typeface="+mn-lt"/>
                <a:cs typeface="Arial" pitchFamily="34" charset="0"/>
              </a:rPr>
              <a:t>References</a:t>
            </a:r>
            <a:br>
              <a:rPr lang="en-US" dirty="0">
                <a:latin typeface="Arial" pitchFamily="34" charset="0"/>
                <a:cs typeface="Arial" pitchFamily="34" charset="0"/>
              </a:rPr>
            </a:br>
            <a:br>
              <a:rPr lang="en-US" dirty="0">
                <a:latin typeface="Arial" pitchFamily="34" charset="0"/>
                <a:cs typeface="Arial" pitchFamily="34" charset="0"/>
              </a:rPr>
            </a:br>
            <a:endParaRPr lang="en-IN" dirty="0"/>
          </a:p>
        </p:txBody>
      </p:sp>
      <p:sp>
        <p:nvSpPr>
          <p:cNvPr id="1048719" name="Content Placeholder 6"/>
          <p:cNvSpPr>
            <a:spLocks noGrp="1"/>
          </p:cNvSpPr>
          <p:nvPr>
            <p:ph idx="1"/>
          </p:nvPr>
        </p:nvSpPr>
        <p:spPr/>
        <p:txBody>
          <a:bodyPr>
            <a:noAutofit/>
          </a:bodyPr>
          <a:lstStyle/>
          <a:p>
            <a:r>
              <a:rPr lang="en-US" b="1" i="1" dirty="0"/>
              <a:t>B. </a:t>
            </a:r>
            <a:r>
              <a:rPr lang="en-US" b="1" i="1" dirty="0" err="1"/>
              <a:t>Oghojafor</a:t>
            </a:r>
            <a:r>
              <a:rPr lang="en-US" b="1" i="1" dirty="0"/>
              <a:t>, G. </a:t>
            </a:r>
            <a:r>
              <a:rPr lang="en-US" b="1" i="1" dirty="0" err="1"/>
              <a:t>Mesike</a:t>
            </a:r>
            <a:r>
              <a:rPr lang="en-US" b="1" i="1" dirty="0"/>
              <a:t>, R. </a:t>
            </a:r>
            <a:r>
              <a:rPr lang="en-US" b="1" i="1" dirty="0" err="1"/>
              <a:t>Bakarea</a:t>
            </a:r>
            <a:r>
              <a:rPr lang="en-US" b="1" i="1" dirty="0"/>
              <a:t>, C. </a:t>
            </a:r>
            <a:r>
              <a:rPr lang="en-US" b="1" i="1" dirty="0" err="1"/>
              <a:t>Omoera</a:t>
            </a:r>
            <a:r>
              <a:rPr lang="en-US" b="1" i="1" dirty="0"/>
              <a:t>, and I. Adeleke, “Discriminant analysis of factors affecting telecoms customer churn,” International Journal of Business Administration, vol. 3, no. 2, p. 59, 2012. </a:t>
            </a:r>
          </a:p>
          <a:p>
            <a:r>
              <a:rPr lang="en-US" b="1" i="1" dirty="0"/>
              <a:t>M. </a:t>
            </a:r>
            <a:r>
              <a:rPr lang="en-US" b="1" i="1" dirty="0" err="1"/>
              <a:t>Tokman</a:t>
            </a:r>
            <a:r>
              <a:rPr lang="en-US" b="1" i="1" dirty="0"/>
              <a:t>, L. M. Davis, and K. N. Lemon, “The WOW factor: creating value through win-back offers to reacquire lost customers,” Journal of Retailing, vol. 83, no. 1, pp. 47–64, 2007.</a:t>
            </a:r>
          </a:p>
          <a:p>
            <a:r>
              <a:rPr lang="en-US" b="1" i="1" dirty="0"/>
              <a:t> F. F. Reichheld and W. E. Sasser, “Zero defections: quality comes to services,” Harvard Business Review, vol. 68, no. 5, pp. 105–111, 1990. </a:t>
            </a:r>
          </a:p>
        </p:txBody>
      </p:sp>
      <p:sp>
        <p:nvSpPr>
          <p:cNvPr id="1048720" name="Date Placeholder 3"/>
          <p:cNvSpPr>
            <a:spLocks noGrp="1"/>
          </p:cNvSpPr>
          <p:nvPr>
            <p:ph type="dt" sz="half" idx="10"/>
          </p:nvPr>
        </p:nvSpPr>
        <p:spPr/>
        <p:txBody>
          <a:bodyPr/>
          <a:lstStyle/>
          <a:p>
            <a:fld id="{A2414E9F-A237-4082-B37B-D926ADB268EE}" type="datetime3">
              <a:rPr lang="en-US" smtClean="0"/>
              <a:t>7 November 2022</a:t>
            </a:fld>
            <a:endParaRPr lang="en-US"/>
          </a:p>
        </p:txBody>
      </p:sp>
      <p:sp>
        <p:nvSpPr>
          <p:cNvPr id="1048721" name="Footer Placeholder 4"/>
          <p:cNvSpPr>
            <a:spLocks noGrp="1"/>
          </p:cNvSpPr>
          <p:nvPr>
            <p:ph type="ftr" sz="quarter" idx="11"/>
          </p:nvPr>
        </p:nvSpPr>
        <p:spPr/>
        <p:txBody>
          <a:bodyPr/>
          <a:lstStyle/>
          <a:p>
            <a:r>
              <a:rPr lang="en-US"/>
              <a:t>Department of CSE</a:t>
            </a:r>
          </a:p>
        </p:txBody>
      </p:sp>
      <p:sp>
        <p:nvSpPr>
          <p:cNvPr id="1048722" name="Slide Number Placeholder 5"/>
          <p:cNvSpPr>
            <a:spLocks noGrp="1"/>
          </p:cNvSpPr>
          <p:nvPr>
            <p:ph type="sldNum" sz="quarter" idx="12"/>
          </p:nvPr>
        </p:nvSpPr>
        <p:spPr/>
        <p:txBody>
          <a:bodyPr/>
          <a:lstStyle/>
          <a:p>
            <a:fld id="{7B28076C-CE04-4A00-BFAA-A90EA8355859}" type="slidenum">
              <a:rPr lang="en-US" smtClean="0"/>
              <a:t>30</a:t>
            </a:fld>
            <a:endParaRPr lang="en-U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23" name="Title 1"/>
          <p:cNvSpPr>
            <a:spLocks noGrp="1"/>
          </p:cNvSpPr>
          <p:nvPr>
            <p:ph type="title"/>
          </p:nvPr>
        </p:nvSpPr>
        <p:spPr/>
        <p:txBody>
          <a:bodyPr/>
          <a:lstStyle/>
          <a:p>
            <a:r>
              <a:rPr lang="en-US" dirty="0"/>
              <a:t>    </a:t>
            </a:r>
          </a:p>
        </p:txBody>
      </p:sp>
      <p:sp>
        <p:nvSpPr>
          <p:cNvPr id="1048724" name="Content Placeholder 2"/>
          <p:cNvSpPr>
            <a:spLocks noGrp="1"/>
          </p:cNvSpPr>
          <p:nvPr>
            <p:ph idx="1"/>
          </p:nvPr>
        </p:nvSpPr>
        <p:spPr/>
        <p:txBody>
          <a:bodyPr/>
          <a:lstStyle/>
          <a:p>
            <a:r>
              <a:rPr lang="en-US" b="1" i="1" dirty="0" err="1"/>
              <a:t>Almuqren</a:t>
            </a:r>
            <a:r>
              <a:rPr lang="en-US" b="1" i="1" dirty="0"/>
              <a:t>, Latifah, Fatma S. </a:t>
            </a:r>
            <a:r>
              <a:rPr lang="en-US" b="1" i="1" dirty="0" err="1"/>
              <a:t>Alrayes</a:t>
            </a:r>
            <a:r>
              <a:rPr lang="en-US" b="1" i="1" dirty="0"/>
              <a:t>, and Alexandra I. Cristea. 2021. "An Empirical Study on Customer Churn </a:t>
            </a:r>
            <a:r>
              <a:rPr lang="en-US" b="1" i="1" dirty="0" err="1"/>
              <a:t>Behaviours</a:t>
            </a:r>
            <a:r>
              <a:rPr lang="en-US" b="1" i="1" dirty="0"/>
              <a:t> Prediction Using Arabic Twitter Mining Approach" Future Internet 13, no. 7: 175. https://doi.org/10.3390/fi13070175. </a:t>
            </a:r>
          </a:p>
          <a:p>
            <a:r>
              <a:rPr lang="en-US" b="1" i="1" dirty="0"/>
              <a:t>Data virtualization help from: </a:t>
            </a:r>
            <a:r>
              <a:rPr lang="en-US" b="1" i="1" dirty="0">
                <a:hlinkClick r:id="rId2"/>
              </a:rPr>
              <a:t>https://www.kaggle.com/learn</a:t>
            </a:r>
            <a:endParaRPr lang="en-US" b="1" i="1" dirty="0"/>
          </a:p>
          <a:p>
            <a:r>
              <a:rPr lang="en-US" b="1" i="1" dirty="0"/>
              <a:t>Project </a:t>
            </a:r>
            <a:r>
              <a:rPr lang="en-US" b="1" i="0" dirty="0">
                <a:effectLst/>
              </a:rPr>
              <a:t>ideology </a:t>
            </a:r>
            <a:r>
              <a:rPr lang="en-US" b="1" i="1" dirty="0"/>
              <a:t>from: https://www.kaggle.com/datasets/dhanushu2012/project-telecommunication-customer-churn</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71" name="Title 4"/>
          <p:cNvSpPr>
            <a:spLocks noGrp="1"/>
          </p:cNvSpPr>
          <p:nvPr>
            <p:ph type="title"/>
          </p:nvPr>
        </p:nvSpPr>
        <p:spPr>
          <a:xfrm>
            <a:off x="3499340" y="228599"/>
            <a:ext cx="8692660" cy="6400801"/>
          </a:xfrm>
        </p:spPr>
        <p:txBody>
          <a:bodyPr>
            <a:normAutofit/>
          </a:bodyPr>
          <a:lstStyle/>
          <a:p>
            <a:r>
              <a:rPr lang="en-US" sz="7200" dirty="0">
                <a:latin typeface="Algerian" panose="04020705040A02060702" pitchFamily="82" charset="0"/>
              </a:rPr>
              <a:t>THANK YOU</a:t>
            </a:r>
            <a:endParaRPr lang="en-IN" sz="7200" dirty="0">
              <a:latin typeface="Algerian" panose="04020705040A02060702" pitchFamily="82" charset="0"/>
            </a:endParaRPr>
          </a:p>
        </p:txBody>
      </p:sp>
      <p:sp>
        <p:nvSpPr>
          <p:cNvPr id="1048772" name="Date Placeholder 1"/>
          <p:cNvSpPr>
            <a:spLocks noGrp="1"/>
          </p:cNvSpPr>
          <p:nvPr>
            <p:ph type="dt" sz="half" idx="10"/>
          </p:nvPr>
        </p:nvSpPr>
        <p:spPr/>
        <p:txBody>
          <a:bodyPr/>
          <a:lstStyle/>
          <a:p>
            <a:fld id="{9828E112-8377-45A9-BD19-18629BBD0547}" type="datetime3">
              <a:rPr lang="en-US" smtClean="0"/>
              <a:t>7 November 2022</a:t>
            </a:fld>
            <a:endParaRPr lang="en-US"/>
          </a:p>
        </p:txBody>
      </p:sp>
      <p:sp>
        <p:nvSpPr>
          <p:cNvPr id="1048773" name="Footer Placeholder 2"/>
          <p:cNvSpPr>
            <a:spLocks noGrp="1"/>
          </p:cNvSpPr>
          <p:nvPr>
            <p:ph type="ftr" sz="quarter" idx="11"/>
          </p:nvPr>
        </p:nvSpPr>
        <p:spPr/>
        <p:txBody>
          <a:bodyPr/>
          <a:lstStyle/>
          <a:p>
            <a:r>
              <a:rPr lang="en-US"/>
              <a:t>Department of CSE</a:t>
            </a:r>
          </a:p>
        </p:txBody>
      </p:sp>
      <p:sp>
        <p:nvSpPr>
          <p:cNvPr id="1048774" name="Slide Number Placeholder 3"/>
          <p:cNvSpPr>
            <a:spLocks noGrp="1"/>
          </p:cNvSpPr>
          <p:nvPr>
            <p:ph type="sldNum" sz="quarter" idx="12"/>
          </p:nvPr>
        </p:nvSpPr>
        <p:spPr/>
        <p:txBody>
          <a:bodyPr/>
          <a:lstStyle/>
          <a:p>
            <a:fld id="{7B28076C-CE04-4A00-BFAA-A90EA8355859}" type="slidenum">
              <a:rPr lang="en-US" smtClean="0"/>
              <a:t>32</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048771"/>
                                        </p:tgtEl>
                                        <p:attrNameLst>
                                          <p:attrName>style.visibility</p:attrName>
                                        </p:attrNameLst>
                                      </p:cBhvr>
                                      <p:to>
                                        <p:strVal val="visible"/>
                                      </p:to>
                                    </p:set>
                                    <p:animEffect transition="in" filter="barn(inVertical)">
                                      <p:cBhvr>
                                        <p:cTn id="7" dur="500"/>
                                        <p:tgtEl>
                                          <p:spTgt spid="10487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77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23" name="Title 1"/>
          <p:cNvSpPr>
            <a:spLocks noGrp="1"/>
          </p:cNvSpPr>
          <p:nvPr>
            <p:ph type="title"/>
          </p:nvPr>
        </p:nvSpPr>
        <p:spPr/>
        <p:txBody>
          <a:bodyPr/>
          <a:lstStyle/>
          <a:p>
            <a:r>
              <a:rPr lang="en-US" dirty="0"/>
              <a:t>                  </a:t>
            </a:r>
            <a:r>
              <a:rPr lang="en-US" b="1" i="1" dirty="0">
                <a:solidFill>
                  <a:schemeClr val="tx1"/>
                </a:solidFill>
                <a:latin typeface="+mn-lt"/>
              </a:rPr>
              <a:t>Course Certificate</a:t>
            </a:r>
          </a:p>
        </p:txBody>
      </p:sp>
      <p:pic>
        <p:nvPicPr>
          <p:cNvPr id="4" name="Picture 4">
            <a:extLst>
              <a:ext uri="{FF2B5EF4-FFF2-40B4-BE49-F238E27FC236}">
                <a16:creationId xmlns:a16="http://schemas.microsoft.com/office/drawing/2014/main" id="{FC890023-3799-CD79-ED4B-FFAD63D9695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870808" y="2323052"/>
            <a:ext cx="6450384" cy="4531098"/>
          </a:xfr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24" name="Title 1"/>
          <p:cNvSpPr>
            <a:spLocks noGrp="1"/>
          </p:cNvSpPr>
          <p:nvPr>
            <p:ph type="title"/>
          </p:nvPr>
        </p:nvSpPr>
        <p:spPr>
          <a:xfrm>
            <a:off x="1842103" y="679572"/>
            <a:ext cx="8229600" cy="1748118"/>
          </a:xfrm>
        </p:spPr>
        <p:txBody>
          <a:bodyPr>
            <a:normAutofit/>
          </a:bodyPr>
          <a:lstStyle/>
          <a:p>
            <a:pPr algn="l"/>
            <a:r>
              <a:rPr lang="en-US" dirty="0">
                <a:solidFill>
                  <a:srgbClr val="C00000"/>
                </a:solidFill>
                <a:latin typeface="Arial" pitchFamily="34" charset="0"/>
                <a:cs typeface="Arial" pitchFamily="34" charset="0"/>
              </a:rPr>
              <a:t>                 </a:t>
            </a:r>
            <a:r>
              <a:rPr lang="en-US" dirty="0">
                <a:solidFill>
                  <a:srgbClr val="FFFF00"/>
                </a:solidFill>
                <a:latin typeface="Arial" pitchFamily="34" charset="0"/>
                <a:cs typeface="Arial" pitchFamily="34" charset="0"/>
              </a:rPr>
              <a:t>INTRODUCTION</a:t>
            </a:r>
            <a:br>
              <a:rPr lang="en-US" dirty="0">
                <a:solidFill>
                  <a:srgbClr val="C00000"/>
                </a:solidFill>
                <a:latin typeface="Arial" pitchFamily="34" charset="0"/>
                <a:cs typeface="Arial" pitchFamily="34" charset="0"/>
              </a:rPr>
            </a:br>
            <a:endParaRPr lang="en-IN" dirty="0"/>
          </a:p>
        </p:txBody>
      </p:sp>
      <p:sp>
        <p:nvSpPr>
          <p:cNvPr id="1048625" name="Content Placeholder 2"/>
          <p:cNvSpPr>
            <a:spLocks noGrp="1"/>
          </p:cNvSpPr>
          <p:nvPr>
            <p:ph idx="1"/>
          </p:nvPr>
        </p:nvSpPr>
        <p:spPr>
          <a:xfrm>
            <a:off x="434788" y="2663218"/>
            <a:ext cx="10515600" cy="4351338"/>
          </a:xfrm>
        </p:spPr>
        <p:txBody>
          <a:bodyPr>
            <a:normAutofit/>
          </a:bodyPr>
          <a:lstStyle/>
          <a:p>
            <a:pPr>
              <a:buFont typeface="Wingdings" panose="05000000000000000000" pitchFamily="2" charset="2"/>
              <a:buChar char="Ø"/>
            </a:pPr>
            <a:r>
              <a:rPr lang="en-US" sz="2400" dirty="0"/>
              <a:t>We will be working on the telecom churn analysis and here we will be doing a complete EDA process to determine if the customer from that particular telecom industry will leave that telecom service or not meanwhile we will draw some insights from data visualization and analysis so that we could get the factors which will affect the output i.e. churn of the customer.</a:t>
            </a:r>
            <a:endParaRPr lang="en-IN" sz="2400" dirty="0"/>
          </a:p>
          <a:p>
            <a:pPr>
              <a:buFont typeface="Wingdings" panose="05000000000000000000" pitchFamily="2" charset="2"/>
              <a:buChar char="Ø"/>
            </a:pPr>
            <a:endParaRPr lang="en-IN" sz="2400" dirty="0"/>
          </a:p>
        </p:txBody>
      </p:sp>
      <p:sp>
        <p:nvSpPr>
          <p:cNvPr id="1048626" name="Date Placeholder 3"/>
          <p:cNvSpPr>
            <a:spLocks noGrp="1"/>
          </p:cNvSpPr>
          <p:nvPr>
            <p:ph type="dt" sz="half" idx="10"/>
          </p:nvPr>
        </p:nvSpPr>
        <p:spPr/>
        <p:txBody>
          <a:bodyPr/>
          <a:lstStyle/>
          <a:p>
            <a:fld id="{A2414E9F-A237-4082-B37B-D926ADB268EE}" type="datetime3">
              <a:rPr lang="en-US" smtClean="0"/>
              <a:t>7 November 2022</a:t>
            </a:fld>
            <a:endParaRPr lang="en-US"/>
          </a:p>
        </p:txBody>
      </p:sp>
      <p:sp>
        <p:nvSpPr>
          <p:cNvPr id="1048627" name="Footer Placeholder 4"/>
          <p:cNvSpPr>
            <a:spLocks noGrp="1"/>
          </p:cNvSpPr>
          <p:nvPr>
            <p:ph type="ftr" sz="quarter" idx="11"/>
          </p:nvPr>
        </p:nvSpPr>
        <p:spPr/>
        <p:txBody>
          <a:bodyPr/>
          <a:lstStyle/>
          <a:p>
            <a:r>
              <a:rPr lang="en-US"/>
              <a:t>Department of CSE</a:t>
            </a:r>
          </a:p>
        </p:txBody>
      </p:sp>
      <p:sp>
        <p:nvSpPr>
          <p:cNvPr id="1048628" name="Slide Number Placeholder 5"/>
          <p:cNvSpPr>
            <a:spLocks noGrp="1"/>
          </p:cNvSpPr>
          <p:nvPr>
            <p:ph type="sldNum" sz="quarter" idx="12"/>
          </p:nvPr>
        </p:nvSpPr>
        <p:spPr/>
        <p:txBody>
          <a:bodyPr/>
          <a:lstStyle/>
          <a:p>
            <a:fld id="{7B28076C-CE04-4A00-BFAA-A90EA8355859}" type="slidenum">
              <a:rPr lang="en-US" smtClean="0"/>
              <a:t>5</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048625">
                                            <p:txEl>
                                              <p:pRg st="0" end="0"/>
                                            </p:txEl>
                                          </p:spTgt>
                                        </p:tgtEl>
                                        <p:attrNameLst>
                                          <p:attrName>style.visibility</p:attrName>
                                        </p:attrNameLst>
                                      </p:cBhvr>
                                      <p:to>
                                        <p:strVal val="visible"/>
                                      </p:to>
                                    </p:set>
                                    <p:animEffect transition="in" filter="randombar(horizontal)">
                                      <p:cBhvr>
                                        <p:cTn id="7" dur="500"/>
                                        <p:tgtEl>
                                          <p:spTgt spid="104862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25"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33" name="Title 1"/>
          <p:cNvSpPr>
            <a:spLocks noGrp="1"/>
          </p:cNvSpPr>
          <p:nvPr>
            <p:ph type="title"/>
          </p:nvPr>
        </p:nvSpPr>
        <p:spPr>
          <a:xfrm>
            <a:off x="3898154" y="1032685"/>
            <a:ext cx="8761413" cy="706964"/>
          </a:xfrm>
        </p:spPr>
        <p:txBody>
          <a:bodyPr/>
          <a:lstStyle/>
          <a:p>
            <a:r>
              <a:rPr lang="en-IN" sz="4000" dirty="0">
                <a:solidFill>
                  <a:srgbClr val="FFFF00"/>
                </a:solidFill>
              </a:rPr>
              <a:t>Business Problem</a:t>
            </a:r>
            <a:endParaRPr lang="en-IN" dirty="0"/>
          </a:p>
        </p:txBody>
      </p:sp>
      <p:sp>
        <p:nvSpPr>
          <p:cNvPr id="1048634" name="TextBox 3"/>
          <p:cNvSpPr txBox="1"/>
          <p:nvPr/>
        </p:nvSpPr>
        <p:spPr>
          <a:xfrm>
            <a:off x="457198" y="2595282"/>
            <a:ext cx="9950825" cy="3393441"/>
          </a:xfrm>
          <a:prstGeom prst="rect">
            <a:avLst/>
          </a:prstGeom>
          <a:noFill/>
        </p:spPr>
        <p:txBody>
          <a:bodyPr wrap="square" rtlCol="0">
            <a:spAutoFit/>
          </a:bodyPr>
          <a:lstStyle/>
          <a:p>
            <a:pPr marL="342900" indent="-342900">
              <a:buFont typeface="Wingdings" panose="05000000000000000000" pitchFamily="2" charset="2"/>
              <a:buChar char="Ø"/>
            </a:pPr>
            <a:r>
              <a:rPr lang="en-US" sz="2400" dirty="0"/>
              <a:t>Telecom Churn Analysis Telecom Churn (loss of customers to competition) is a problem for telecom companies because it is expensive to acquire a new customer and companies want to retain their existing customers.</a:t>
            </a:r>
          </a:p>
          <a:p>
            <a:pPr marL="342900" indent="-342900">
              <a:buFont typeface="Wingdings" panose="05000000000000000000" pitchFamily="2" charset="2"/>
              <a:buChar char="Ø"/>
            </a:pPr>
            <a:endParaRPr lang="en-US" sz="2400" dirty="0"/>
          </a:p>
          <a:p>
            <a:pPr marL="342900" indent="-342900">
              <a:buFont typeface="Wingdings" panose="05000000000000000000" pitchFamily="2" charset="2"/>
              <a:buChar char="Ø"/>
            </a:pPr>
            <a:r>
              <a:rPr lang="en-US" sz="2400" dirty="0"/>
              <a:t>In this highly competitive market, the telecommunications industry experiences an average of 15-25% annual churn rate. Given the fact that it costs 5-10 times more to acquire a new customer than to retain an existing one, customer retention has now become even more important than customer acquisition.</a:t>
            </a:r>
          </a:p>
        </p:txBody>
      </p:sp>
      <p:sp>
        <p:nvSpPr>
          <p:cNvPr id="1048635" name="TextBox 4"/>
          <p:cNvSpPr txBox="1"/>
          <p:nvPr/>
        </p:nvSpPr>
        <p:spPr>
          <a:xfrm>
            <a:off x="10582835" y="536610"/>
            <a:ext cx="753036" cy="485140"/>
          </a:xfrm>
          <a:prstGeom prst="rect">
            <a:avLst/>
          </a:prstGeom>
          <a:noFill/>
        </p:spPr>
        <p:txBody>
          <a:bodyPr wrap="square" rtlCol="0">
            <a:spAutoFit/>
          </a:bodyPr>
          <a:lstStyle/>
          <a:p>
            <a:r>
              <a:rPr lang="en-IN" sz="2800" dirty="0">
                <a:solidFill>
                  <a:schemeClr val="bg1"/>
                </a:solidFill>
              </a:rPr>
              <a:t>6</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36" name="Title 1"/>
          <p:cNvSpPr>
            <a:spLocks noGrp="1"/>
          </p:cNvSpPr>
          <p:nvPr>
            <p:ph type="title"/>
          </p:nvPr>
        </p:nvSpPr>
        <p:spPr>
          <a:xfrm>
            <a:off x="4688541" y="609600"/>
            <a:ext cx="8229600" cy="1649506"/>
          </a:xfrm>
        </p:spPr>
        <p:txBody>
          <a:bodyPr>
            <a:normAutofit/>
          </a:bodyPr>
          <a:lstStyle/>
          <a:p>
            <a:pPr algn="l"/>
            <a:r>
              <a:rPr lang="en-US" sz="4000" dirty="0">
                <a:solidFill>
                  <a:srgbClr val="FFFF00"/>
                </a:solidFill>
              </a:rPr>
              <a:t>Objectives</a:t>
            </a:r>
            <a:endParaRPr lang="en-US" dirty="0">
              <a:solidFill>
                <a:srgbClr val="FFFF00"/>
              </a:solidFill>
              <a:latin typeface="Arial" pitchFamily="34" charset="0"/>
              <a:cs typeface="Arial" pitchFamily="34" charset="0"/>
            </a:endParaRPr>
          </a:p>
        </p:txBody>
      </p:sp>
      <p:sp>
        <p:nvSpPr>
          <p:cNvPr id="1048637" name="Content Placeholder 2"/>
          <p:cNvSpPr>
            <a:spLocks noGrp="1"/>
          </p:cNvSpPr>
          <p:nvPr>
            <p:ph idx="1"/>
          </p:nvPr>
        </p:nvSpPr>
        <p:spPr>
          <a:xfrm>
            <a:off x="2019300" y="1524000"/>
            <a:ext cx="8153400" cy="4724400"/>
          </a:xfrm>
        </p:spPr>
        <p:txBody>
          <a:bodyPr>
            <a:normAutofit/>
          </a:bodyPr>
          <a:lstStyle/>
          <a:p>
            <a:pPr algn="just">
              <a:lnSpc>
                <a:spcPct val="80000"/>
              </a:lnSpc>
            </a:pPr>
            <a:endParaRPr lang="en-US" sz="2000" dirty="0"/>
          </a:p>
          <a:p>
            <a:pPr marL="0" indent="0">
              <a:buNone/>
            </a:pPr>
            <a:endParaRPr lang="en-IN" sz="2000" dirty="0"/>
          </a:p>
          <a:p>
            <a:pPr algn="just"/>
            <a:endParaRPr lang="en-US" sz="2000" dirty="0"/>
          </a:p>
        </p:txBody>
      </p:sp>
      <p:sp>
        <p:nvSpPr>
          <p:cNvPr id="1048638" name="Date Placeholder 6"/>
          <p:cNvSpPr>
            <a:spLocks noGrp="1"/>
          </p:cNvSpPr>
          <p:nvPr>
            <p:ph type="dt" sz="half" idx="10"/>
          </p:nvPr>
        </p:nvSpPr>
        <p:spPr/>
        <p:txBody>
          <a:bodyPr/>
          <a:lstStyle/>
          <a:p>
            <a:fld id="{A75E2FCA-C2E1-4F18-8725-C39FF27009E9}" type="datetime3">
              <a:rPr lang="en-US" smtClean="0"/>
              <a:t>7 November 2022</a:t>
            </a:fld>
            <a:endParaRPr lang="en-US"/>
          </a:p>
        </p:txBody>
      </p:sp>
      <p:sp>
        <p:nvSpPr>
          <p:cNvPr id="1048639" name="Footer Placeholder 7"/>
          <p:cNvSpPr>
            <a:spLocks noGrp="1"/>
          </p:cNvSpPr>
          <p:nvPr>
            <p:ph type="ftr" sz="quarter" idx="11"/>
          </p:nvPr>
        </p:nvSpPr>
        <p:spPr/>
        <p:txBody>
          <a:bodyPr/>
          <a:lstStyle/>
          <a:p>
            <a:r>
              <a:rPr lang="en-US"/>
              <a:t>Department of CSE</a:t>
            </a:r>
          </a:p>
        </p:txBody>
      </p:sp>
      <p:sp>
        <p:nvSpPr>
          <p:cNvPr id="1048640" name="Slide Number Placeholder 8"/>
          <p:cNvSpPr>
            <a:spLocks noGrp="1"/>
          </p:cNvSpPr>
          <p:nvPr>
            <p:ph type="sldNum" sz="quarter" idx="12"/>
          </p:nvPr>
        </p:nvSpPr>
        <p:spPr/>
        <p:txBody>
          <a:bodyPr/>
          <a:lstStyle/>
          <a:p>
            <a:fld id="{7B28076C-CE04-4A00-BFAA-A90EA8355859}" type="slidenum">
              <a:rPr lang="en-US" smtClean="0"/>
              <a:t>7</a:t>
            </a:fld>
            <a:endParaRPr lang="en-US"/>
          </a:p>
        </p:txBody>
      </p:sp>
      <p:sp>
        <p:nvSpPr>
          <p:cNvPr id="1048641" name="TextBox 1"/>
          <p:cNvSpPr txBox="1"/>
          <p:nvPr/>
        </p:nvSpPr>
        <p:spPr>
          <a:xfrm>
            <a:off x="561110" y="2916704"/>
            <a:ext cx="10629629" cy="2402840"/>
          </a:xfrm>
          <a:prstGeom prst="rect">
            <a:avLst/>
          </a:prstGeom>
          <a:noFill/>
        </p:spPr>
        <p:txBody>
          <a:bodyPr wrap="square" rtlCol="0">
            <a:spAutoFit/>
          </a:bodyPr>
          <a:lstStyle/>
          <a:p>
            <a:pPr marL="342900" indent="-342900">
              <a:buFont typeface="Wingdings" panose="05000000000000000000" pitchFamily="2" charset="2"/>
              <a:buChar char="Ø"/>
            </a:pPr>
            <a:r>
              <a:rPr lang="en-US" sz="2400" dirty="0"/>
              <a:t>Churn analytics is the process of measuring the rate at which customers quit the product, site, or service. It answers the questions “Are we losing customers?” and “If so, how?” to allow teams to take action. Lower churn rates lead to happier customers, larger margins, and higher profits.</a:t>
            </a:r>
          </a:p>
          <a:p>
            <a:pPr marL="342900" indent="-342900">
              <a:buFont typeface="Wingdings" panose="05000000000000000000" pitchFamily="2" charset="2"/>
              <a:buChar char="Ø"/>
            </a:pPr>
            <a:endParaRPr lang="en-US" sz="2400" dirty="0"/>
          </a:p>
          <a:p>
            <a:pPr marL="342900" indent="-342900">
              <a:buFont typeface="Wingdings" panose="05000000000000000000" pitchFamily="2" charset="2"/>
              <a:buChar char="Ø"/>
            </a:pPr>
            <a:r>
              <a:rPr lang="en-US" sz="2400" dirty="0"/>
              <a:t>Finding out the best model for our business case &amp; providing executive summary.</a:t>
            </a:r>
            <a:endParaRPr lang="en-IN" sz="24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157" name="Picture 2"/>
          <p:cNvPicPr>
            <a:picLocks noChangeAspect="1"/>
          </p:cNvPicPr>
          <p:nvPr/>
        </p:nvPicPr>
        <p:blipFill>
          <a:blip r:embed="rId2"/>
          <a:stretch>
            <a:fillRect/>
          </a:stretch>
        </p:blipFill>
        <p:spPr>
          <a:xfrm>
            <a:off x="776119" y="1258126"/>
            <a:ext cx="10639761" cy="5599874"/>
          </a:xfrm>
          <a:prstGeom prst="rect">
            <a:avLst/>
          </a:prstGeom>
        </p:spPr>
      </p:pic>
      <p:sp>
        <p:nvSpPr>
          <p:cNvPr id="1048646" name="TextBox 3"/>
          <p:cNvSpPr txBox="1"/>
          <p:nvPr/>
        </p:nvSpPr>
        <p:spPr>
          <a:xfrm>
            <a:off x="10569388" y="537882"/>
            <a:ext cx="457200" cy="485140"/>
          </a:xfrm>
          <a:prstGeom prst="rect">
            <a:avLst/>
          </a:prstGeom>
          <a:noFill/>
        </p:spPr>
        <p:txBody>
          <a:bodyPr wrap="square" rtlCol="0">
            <a:spAutoFit/>
          </a:bodyPr>
          <a:lstStyle/>
          <a:p>
            <a:r>
              <a:rPr lang="en-IN" sz="2800" dirty="0">
                <a:solidFill>
                  <a:schemeClr val="bg1"/>
                </a:solidFill>
              </a:rPr>
              <a:t>8</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47" name="Title 1"/>
          <p:cNvSpPr>
            <a:spLocks noGrp="1"/>
          </p:cNvSpPr>
          <p:nvPr>
            <p:ph type="title"/>
          </p:nvPr>
        </p:nvSpPr>
        <p:spPr>
          <a:xfrm>
            <a:off x="2146230" y="820589"/>
            <a:ext cx="8206310" cy="1546880"/>
          </a:xfrm>
        </p:spPr>
        <p:txBody>
          <a:bodyPr>
            <a:normAutofit/>
          </a:bodyPr>
          <a:lstStyle/>
          <a:p>
            <a:pPr algn="l"/>
            <a:r>
              <a:rPr lang="en-US" dirty="0">
                <a:solidFill>
                  <a:srgbClr val="FFFF00"/>
                </a:solidFill>
                <a:latin typeface="+mn-lt"/>
                <a:cs typeface="Arial" panose="020B0604020202020204" pitchFamily="34" charset="0"/>
              </a:rPr>
              <a:t>System Architecture/ Ideation Map</a:t>
            </a:r>
            <a:br>
              <a:rPr lang="en-US" dirty="0"/>
            </a:br>
            <a:endParaRPr lang="en-IN" dirty="0"/>
          </a:p>
        </p:txBody>
      </p:sp>
      <p:sp>
        <p:nvSpPr>
          <p:cNvPr id="1048648" name="Date Placeholder 3"/>
          <p:cNvSpPr>
            <a:spLocks noGrp="1"/>
          </p:cNvSpPr>
          <p:nvPr>
            <p:ph type="dt" sz="half" idx="10"/>
          </p:nvPr>
        </p:nvSpPr>
        <p:spPr/>
        <p:txBody>
          <a:bodyPr/>
          <a:lstStyle/>
          <a:p>
            <a:fld id="{A2414E9F-A237-4082-B37B-D926ADB268EE}" type="datetime3">
              <a:rPr lang="en-US" smtClean="0"/>
              <a:t>7 November 2022</a:t>
            </a:fld>
            <a:endParaRPr lang="en-US"/>
          </a:p>
        </p:txBody>
      </p:sp>
      <p:sp>
        <p:nvSpPr>
          <p:cNvPr id="1048649" name="Footer Placeholder 4"/>
          <p:cNvSpPr>
            <a:spLocks noGrp="1"/>
          </p:cNvSpPr>
          <p:nvPr>
            <p:ph type="ftr" sz="quarter" idx="11"/>
          </p:nvPr>
        </p:nvSpPr>
        <p:spPr/>
        <p:txBody>
          <a:bodyPr/>
          <a:lstStyle/>
          <a:p>
            <a:r>
              <a:rPr lang="en-US" dirty="0"/>
              <a:t>Department of CSE</a:t>
            </a:r>
          </a:p>
        </p:txBody>
      </p:sp>
      <p:sp>
        <p:nvSpPr>
          <p:cNvPr id="1048650" name="Slide Number Placeholder 5"/>
          <p:cNvSpPr>
            <a:spLocks noGrp="1"/>
          </p:cNvSpPr>
          <p:nvPr>
            <p:ph type="sldNum" sz="quarter" idx="12"/>
          </p:nvPr>
        </p:nvSpPr>
        <p:spPr/>
        <p:txBody>
          <a:bodyPr/>
          <a:lstStyle/>
          <a:p>
            <a:fld id="{7B28076C-CE04-4A00-BFAA-A90EA8355859}" type="slidenum">
              <a:rPr lang="en-US" smtClean="0"/>
              <a:t>9</a:t>
            </a:fld>
            <a:endParaRPr lang="en-US"/>
          </a:p>
        </p:txBody>
      </p:sp>
      <p:sp>
        <p:nvSpPr>
          <p:cNvPr id="1048651" name="Date Placeholder 3"/>
          <p:cNvSpPr txBox="1"/>
          <p:nvPr/>
        </p:nvSpPr>
        <p:spPr>
          <a:xfrm>
            <a:off x="2026919" y="6400414"/>
            <a:ext cx="2042162" cy="276999"/>
          </a:xfrm>
          <a:prstGeom prst="rect">
            <a:avLst/>
          </a:prstGeom>
          <a:ln w="12700">
            <a:miter lim="400000"/>
          </a:ln>
        </p:spPr>
        <p:txBody>
          <a:bodyPr lIns="45719" rIns="45719" anchor="ctr">
            <a:spAutoFit/>
          </a:bodyPr>
          <a:lstStyle>
            <a:lvl1pPr>
              <a:defRPr sz="1200">
                <a:solidFill>
                  <a:srgbClr val="888888"/>
                </a:solidFill>
              </a:defRPr>
            </a:lvl1pPr>
          </a:lstStyle>
          <a:p>
            <a:endParaRPr dirty="0"/>
          </a:p>
        </p:txBody>
      </p:sp>
      <p:sp>
        <p:nvSpPr>
          <p:cNvPr id="1048652" name="Title 1"/>
          <p:cNvSpPr txBox="1"/>
          <p:nvPr/>
        </p:nvSpPr>
        <p:spPr>
          <a:xfrm>
            <a:off x="2240381" y="532803"/>
            <a:ext cx="8531258" cy="1061226"/>
          </a:xfrm>
          <a:prstGeom prst="rect">
            <a:avLst/>
          </a:prstGeom>
          <a:ln w="12700">
            <a:miter lim="400000"/>
          </a:ln>
        </p:spPr>
        <p:txBody>
          <a:bodyPr lIns="45719" rIns="45719" anchor="ctr">
            <a:normAutofit/>
          </a:bodyPr>
          <a:lstStyle>
            <a:lvl1pPr>
              <a:lnSpc>
                <a:spcPct val="90000"/>
              </a:lnSpc>
              <a:defRPr sz="4000">
                <a:solidFill>
                  <a:srgbClr val="C00000"/>
                </a:solidFill>
                <a:latin typeface="Arial"/>
                <a:ea typeface="Arial"/>
                <a:cs typeface="Arial"/>
                <a:sym typeface="Arial"/>
              </a:defRPr>
            </a:lvl1pPr>
          </a:lstStyle>
          <a:p>
            <a:endParaRPr lang="en-US" dirty="0"/>
          </a:p>
        </p:txBody>
      </p:sp>
      <p:graphicFrame>
        <p:nvGraphicFramePr>
          <p:cNvPr id="4194304" name="Diagram 2"/>
          <p:cNvGraphicFramePr>
            <a:graphicFrameLocks/>
          </p:cNvGraphicFramePr>
          <p:nvPr/>
        </p:nvGraphicFramePr>
        <p:xfrm>
          <a:off x="1742364" y="2367469"/>
          <a:ext cx="8707272" cy="40329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 /><Relationship Id="rId1" Type="http://schemas.openxmlformats.org/officeDocument/2006/relationships/image" Target="../media/image1.jpeg" /></Relationships>
</file>

<file path=ppt/theme/_rels/theme2.xml.rels><?xml version="1.0" encoding="UTF-8" standalone="yes"?>
<Relationships xmlns="http://schemas.openxmlformats.org/package/2006/relationships"><Relationship Id="rId1" Type="http://schemas.openxmlformats.org/officeDocument/2006/relationships/image" Target="../media/image7.jpeg" /></Relationships>
</file>

<file path=ppt/theme/_rels/theme3.xml.rels><?xml version="1.0" encoding="UTF-8" standalone="yes"?>
<Relationships xmlns="http://schemas.openxmlformats.org/package/2006/relationships"><Relationship Id="rId1" Type="http://schemas.openxmlformats.org/officeDocument/2006/relationships/image" Target="../media/image9.jpeg" /></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fillRect/>
          </a:stretch>
        </a:blipFill>
      </a:bgFillStyleLst>
    </a:fmtScheme>
  </a:themeElements>
  <a:objectDefaults/>
  <a:extraClrSchemeLst/>
</a:theme>
</file>

<file path=ppt/theme/theme2.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fillRect/>
          </a:stretch>
        </a:blipFill>
      </a:bgFillStyleLst>
    </a:fmtScheme>
  </a:themeElements>
  <a:objectDefaults/>
  <a:extraClrSchemeLst/>
</a:theme>
</file>

<file path=ppt/theme/theme3.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fillRect/>
          </a:stretch>
        </a:blip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TotalTime>
  <Words>1243</Words>
  <Application>Microsoft Office PowerPoint</Application>
  <PresentationFormat>Widescreen</PresentationFormat>
  <Paragraphs>160</Paragraphs>
  <Slides>32</Slides>
  <Notes>0</Notes>
  <HiddenSlides>0</HiddenSlides>
  <MMClips>0</MMClips>
  <ScaleCrop>false</ScaleCrop>
  <HeadingPairs>
    <vt:vector size="4" baseType="variant">
      <vt:variant>
        <vt:lpstr>Theme</vt:lpstr>
      </vt:variant>
      <vt:variant>
        <vt:i4>3</vt:i4>
      </vt:variant>
      <vt:variant>
        <vt:lpstr>Slide Titles</vt:lpstr>
      </vt:variant>
      <vt:variant>
        <vt:i4>32</vt:i4>
      </vt:variant>
    </vt:vector>
  </HeadingPairs>
  <TitlesOfParts>
    <vt:vector size="35" baseType="lpstr">
      <vt:lpstr>Organic</vt:lpstr>
      <vt:lpstr>Circuit</vt:lpstr>
      <vt:lpstr>Ion Boardroom</vt:lpstr>
      <vt:lpstr> </vt:lpstr>
      <vt:lpstr>PowerPoint Presentation</vt:lpstr>
      <vt:lpstr>Presentation Outline</vt:lpstr>
      <vt:lpstr>                  Course Certificate</vt:lpstr>
      <vt:lpstr>                 INTRODUCTION </vt:lpstr>
      <vt:lpstr>Business Problem</vt:lpstr>
      <vt:lpstr>Objectives</vt:lpstr>
      <vt:lpstr>PowerPoint Presentation</vt:lpstr>
      <vt:lpstr>System Architecture/ Ideation Map </vt:lpstr>
      <vt:lpstr>Data set details</vt:lpstr>
      <vt:lpstr>Project Implementation</vt:lpstr>
      <vt:lpstr>System Architecture</vt:lpstr>
      <vt:lpstr>Exploratory Data Analysis</vt:lpstr>
      <vt:lpstr>PowerPoint Presentation</vt:lpstr>
      <vt:lpstr>Sample Snapshot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Results and Discussion</vt:lpstr>
      <vt:lpstr>PowerPoint Presentation</vt:lpstr>
      <vt:lpstr>PowerPoint Presentation</vt:lpstr>
      <vt:lpstr>PowerPoint Presentation</vt:lpstr>
      <vt:lpstr>   </vt:lpstr>
      <vt:lpstr> Conclusion </vt:lpstr>
      <vt:lpstr>References  </vt:lpstr>
      <vt:lpstr>    </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title>
  <dc:creator>pulagam amarnath</dc:creator>
  <cp:lastModifiedBy>918790256696</cp:lastModifiedBy>
  <cp:revision>4</cp:revision>
  <dcterms:created xsi:type="dcterms:W3CDTF">2022-04-12T04:53:51Z</dcterms:created>
  <dcterms:modified xsi:type="dcterms:W3CDTF">2022-11-07T13:48:08Z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f2390412b18d402d94a47109b1929fbc</vt:lpwstr>
  </property>
</Properties>
</file>